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20"/>
  </p:notesMasterIdLst>
  <p:sldIdLst>
    <p:sldId id="256" r:id="rId2"/>
    <p:sldId id="270" r:id="rId3"/>
    <p:sldId id="271" r:id="rId4"/>
    <p:sldId id="281" r:id="rId5"/>
    <p:sldId id="274" r:id="rId6"/>
    <p:sldId id="275" r:id="rId7"/>
    <p:sldId id="276" r:id="rId8"/>
    <p:sldId id="283" r:id="rId9"/>
    <p:sldId id="273" r:id="rId10"/>
    <p:sldId id="278" r:id="rId11"/>
    <p:sldId id="265" r:id="rId12"/>
    <p:sldId id="284" r:id="rId13"/>
    <p:sldId id="259" r:id="rId14"/>
    <p:sldId id="266" r:id="rId15"/>
    <p:sldId id="267" r:id="rId16"/>
    <p:sldId id="280" r:id="rId17"/>
    <p:sldId id="263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009FD-5DDD-40E2-9797-13B95BF64952}" v="40" dt="2020-06-17T01:37:30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2329" autoAdjust="0"/>
  </p:normalViewPr>
  <p:slideViewPr>
    <p:cSldViewPr snapToGrid="0">
      <p:cViewPr varScale="1">
        <p:scale>
          <a:sx n="80" d="100"/>
          <a:sy n="80" d="100"/>
        </p:scale>
        <p:origin x="12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 Yan" clId="Web-{6E9009FD-5DDD-40E2-9797-13B95BF64952}"/>
    <pc:docChg chg="modSld">
      <pc:chgData name="Jin Yan" userId="" providerId="" clId="Web-{6E9009FD-5DDD-40E2-9797-13B95BF64952}" dt="2020-06-17T01:37:27.638" v="38" actId="20577"/>
      <pc:docMkLst>
        <pc:docMk/>
      </pc:docMkLst>
      <pc:sldChg chg="modSp">
        <pc:chgData name="Jin Yan" userId="" providerId="" clId="Web-{6E9009FD-5DDD-40E2-9797-13B95BF64952}" dt="2020-06-17T01:37:26.372" v="36" actId="20577"/>
        <pc:sldMkLst>
          <pc:docMk/>
          <pc:sldMk cId="1570782443" sldId="256"/>
        </pc:sldMkLst>
        <pc:spChg chg="mod">
          <ac:chgData name="Jin Yan" userId="" providerId="" clId="Web-{6E9009FD-5DDD-40E2-9797-13B95BF64952}" dt="2020-06-17T01:37:26.372" v="36" actId="20577"/>
          <ac:spMkLst>
            <pc:docMk/>
            <pc:sldMk cId="1570782443" sldId="256"/>
            <ac:spMk id="2" creationId="{4A60BEF5-DD3B-4947-BA4A-9FDFF4C1CFD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A38F17-8298-47D2-9C70-4232219498B0}" type="doc">
      <dgm:prSet loTypeId="urn:microsoft.com/office/officeart/2005/8/layout/arrow2" loCatId="process" qsTypeId="urn:microsoft.com/office/officeart/2005/8/quickstyle/simple1" qsCatId="simple" csTypeId="urn:microsoft.com/office/officeart/2005/8/colors/colorful3" csCatId="colorful" phldr="1"/>
      <dgm:spPr/>
    </dgm:pt>
    <dgm:pt modelId="{7A32CD00-EBFC-4FB2-9B67-79529E3BA7EE}">
      <dgm:prSet phldrT="[Text]"/>
      <dgm:spPr/>
      <dgm:t>
        <a:bodyPr/>
        <a:lstStyle/>
        <a:p>
          <a:r>
            <a:rPr lang="en-US" dirty="0"/>
            <a:t>$313 per month</a:t>
          </a:r>
        </a:p>
      </dgm:t>
    </dgm:pt>
    <dgm:pt modelId="{6509328C-ABAB-4CA0-889C-9EE90E72DFEE}" type="parTrans" cxnId="{FA45131F-C5E8-4176-8666-6EC1B928CB58}">
      <dgm:prSet/>
      <dgm:spPr/>
      <dgm:t>
        <a:bodyPr/>
        <a:lstStyle/>
        <a:p>
          <a:endParaRPr lang="en-US"/>
        </a:p>
      </dgm:t>
    </dgm:pt>
    <dgm:pt modelId="{16B52841-1DFB-4E78-8AA1-8328964590D0}" type="sibTrans" cxnId="{FA45131F-C5E8-4176-8666-6EC1B928CB58}">
      <dgm:prSet/>
      <dgm:spPr/>
      <dgm:t>
        <a:bodyPr/>
        <a:lstStyle/>
        <a:p>
          <a:endParaRPr lang="en-US"/>
        </a:p>
      </dgm:t>
    </dgm:pt>
    <dgm:pt modelId="{1C3D4CD0-302F-4EB9-B141-B5FB49D526C7}">
      <dgm:prSet phldrT="[Text]"/>
      <dgm:spPr/>
      <dgm:t>
        <a:bodyPr/>
        <a:lstStyle/>
        <a:p>
          <a:r>
            <a:rPr lang="en-US" dirty="0"/>
            <a:t>$3756 per year</a:t>
          </a:r>
        </a:p>
      </dgm:t>
    </dgm:pt>
    <dgm:pt modelId="{F1828674-81E6-47B8-B44F-53FC621864F2}" type="parTrans" cxnId="{63839ECF-8FE1-4AEA-ADB6-BA5AB555FD52}">
      <dgm:prSet/>
      <dgm:spPr/>
      <dgm:t>
        <a:bodyPr/>
        <a:lstStyle/>
        <a:p>
          <a:endParaRPr lang="en-US"/>
        </a:p>
      </dgm:t>
    </dgm:pt>
    <dgm:pt modelId="{B30D3305-D520-47B3-8556-B65C6256F0E6}" type="sibTrans" cxnId="{63839ECF-8FE1-4AEA-ADB6-BA5AB555FD52}">
      <dgm:prSet/>
      <dgm:spPr/>
      <dgm:t>
        <a:bodyPr/>
        <a:lstStyle/>
        <a:p>
          <a:endParaRPr lang="en-US"/>
        </a:p>
      </dgm:t>
    </dgm:pt>
    <dgm:pt modelId="{251E51CC-0E7C-485A-B2E3-D0F7C5EDFFA5}">
      <dgm:prSet phldrT="[Text]"/>
      <dgm:spPr/>
      <dgm:t>
        <a:bodyPr/>
        <a:lstStyle/>
        <a:p>
          <a:r>
            <a:rPr lang="en-US" dirty="0"/>
            <a:t>$225,360</a:t>
          </a:r>
        </a:p>
        <a:p>
          <a:r>
            <a:rPr lang="en-US" dirty="0"/>
            <a:t>lifetime</a:t>
          </a:r>
        </a:p>
      </dgm:t>
    </dgm:pt>
    <dgm:pt modelId="{3130547D-46E8-4C4D-914D-71C0E675B06B}" type="parTrans" cxnId="{FEAFD3B0-EB16-472A-9247-401387204243}">
      <dgm:prSet/>
      <dgm:spPr/>
      <dgm:t>
        <a:bodyPr/>
        <a:lstStyle/>
        <a:p>
          <a:endParaRPr lang="en-US"/>
        </a:p>
      </dgm:t>
    </dgm:pt>
    <dgm:pt modelId="{BBE4AFAF-A137-418E-B5DA-9DC93A6C3585}" type="sibTrans" cxnId="{FEAFD3B0-EB16-472A-9247-401387204243}">
      <dgm:prSet/>
      <dgm:spPr/>
      <dgm:t>
        <a:bodyPr/>
        <a:lstStyle/>
        <a:p>
          <a:endParaRPr lang="en-US"/>
        </a:p>
      </dgm:t>
    </dgm:pt>
    <dgm:pt modelId="{AE072DF3-8727-46C1-B188-D6007C101EEF}" type="pres">
      <dgm:prSet presAssocID="{6BA38F17-8298-47D2-9C70-4232219498B0}" presName="arrowDiagram" presStyleCnt="0">
        <dgm:presLayoutVars>
          <dgm:chMax val="5"/>
          <dgm:dir/>
          <dgm:resizeHandles val="exact"/>
        </dgm:presLayoutVars>
      </dgm:prSet>
      <dgm:spPr/>
    </dgm:pt>
    <dgm:pt modelId="{11DE3B07-10E9-41D4-8DE8-C54C72CE3D50}" type="pres">
      <dgm:prSet presAssocID="{6BA38F17-8298-47D2-9C70-4232219498B0}" presName="arrow" presStyleLbl="bgShp" presStyleIdx="0" presStyleCnt="1" custLinFactNeighborX="-24939" custLinFactNeighborY="-53803"/>
      <dgm:spPr/>
    </dgm:pt>
    <dgm:pt modelId="{B0E7047C-C21A-4F41-9686-BE848074A3A0}" type="pres">
      <dgm:prSet presAssocID="{6BA38F17-8298-47D2-9C70-4232219498B0}" presName="arrowDiagram3" presStyleCnt="0"/>
      <dgm:spPr/>
    </dgm:pt>
    <dgm:pt modelId="{01CE4E2D-EDDC-4D17-B24F-C37D8423669E}" type="pres">
      <dgm:prSet presAssocID="{7A32CD00-EBFC-4FB2-9B67-79529E3BA7EE}" presName="bullet3a" presStyleLbl="node1" presStyleIdx="0" presStyleCnt="3"/>
      <dgm:spPr/>
    </dgm:pt>
    <dgm:pt modelId="{59F0A09C-4118-49CD-B5A3-6A5D9CEE3F96}" type="pres">
      <dgm:prSet presAssocID="{7A32CD00-EBFC-4FB2-9B67-79529E3BA7EE}" presName="textBox3a" presStyleLbl="revTx" presStyleIdx="0" presStyleCnt="3">
        <dgm:presLayoutVars>
          <dgm:bulletEnabled val="1"/>
        </dgm:presLayoutVars>
      </dgm:prSet>
      <dgm:spPr/>
    </dgm:pt>
    <dgm:pt modelId="{115E96F9-224E-4431-B3D0-EFF302C1FD04}" type="pres">
      <dgm:prSet presAssocID="{1C3D4CD0-302F-4EB9-B141-B5FB49D526C7}" presName="bullet3b" presStyleLbl="node1" presStyleIdx="1" presStyleCnt="3"/>
      <dgm:spPr/>
    </dgm:pt>
    <dgm:pt modelId="{A014B8C9-6613-4DD0-8DE3-A4C2FA2E9046}" type="pres">
      <dgm:prSet presAssocID="{1C3D4CD0-302F-4EB9-B141-B5FB49D526C7}" presName="textBox3b" presStyleLbl="revTx" presStyleIdx="1" presStyleCnt="3">
        <dgm:presLayoutVars>
          <dgm:bulletEnabled val="1"/>
        </dgm:presLayoutVars>
      </dgm:prSet>
      <dgm:spPr/>
    </dgm:pt>
    <dgm:pt modelId="{255FA398-43D1-4D9F-9931-B9FADCFCC6F7}" type="pres">
      <dgm:prSet presAssocID="{251E51CC-0E7C-485A-B2E3-D0F7C5EDFFA5}" presName="bullet3c" presStyleLbl="node1" presStyleIdx="2" presStyleCnt="3"/>
      <dgm:spPr/>
    </dgm:pt>
    <dgm:pt modelId="{E0505B79-72AE-41E9-8F52-9179C740C196}" type="pres">
      <dgm:prSet presAssocID="{251E51CC-0E7C-485A-B2E3-D0F7C5EDFFA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FA45131F-C5E8-4176-8666-6EC1B928CB58}" srcId="{6BA38F17-8298-47D2-9C70-4232219498B0}" destId="{7A32CD00-EBFC-4FB2-9B67-79529E3BA7EE}" srcOrd="0" destOrd="0" parTransId="{6509328C-ABAB-4CA0-889C-9EE90E72DFEE}" sibTransId="{16B52841-1DFB-4E78-8AA1-8328964590D0}"/>
    <dgm:cxn modelId="{1AF9793C-3F4C-4CED-9FDF-5B15077C7785}" type="presOf" srcId="{6BA38F17-8298-47D2-9C70-4232219498B0}" destId="{AE072DF3-8727-46C1-B188-D6007C101EEF}" srcOrd="0" destOrd="0" presId="urn:microsoft.com/office/officeart/2005/8/layout/arrow2"/>
    <dgm:cxn modelId="{C8423F3E-55C0-43E4-9EA5-4C2DFE4963F6}" type="presOf" srcId="{1C3D4CD0-302F-4EB9-B141-B5FB49D526C7}" destId="{A014B8C9-6613-4DD0-8DE3-A4C2FA2E9046}" srcOrd="0" destOrd="0" presId="urn:microsoft.com/office/officeart/2005/8/layout/arrow2"/>
    <dgm:cxn modelId="{41C1E89E-7B70-4A1E-BB8C-2B4955C1430A}" type="presOf" srcId="{7A32CD00-EBFC-4FB2-9B67-79529E3BA7EE}" destId="{59F0A09C-4118-49CD-B5A3-6A5D9CEE3F96}" srcOrd="0" destOrd="0" presId="urn:microsoft.com/office/officeart/2005/8/layout/arrow2"/>
    <dgm:cxn modelId="{FEAFD3B0-EB16-472A-9247-401387204243}" srcId="{6BA38F17-8298-47D2-9C70-4232219498B0}" destId="{251E51CC-0E7C-485A-B2E3-D0F7C5EDFFA5}" srcOrd="2" destOrd="0" parTransId="{3130547D-46E8-4C4D-914D-71C0E675B06B}" sibTransId="{BBE4AFAF-A137-418E-B5DA-9DC93A6C3585}"/>
    <dgm:cxn modelId="{63839ECF-8FE1-4AEA-ADB6-BA5AB555FD52}" srcId="{6BA38F17-8298-47D2-9C70-4232219498B0}" destId="{1C3D4CD0-302F-4EB9-B141-B5FB49D526C7}" srcOrd="1" destOrd="0" parTransId="{F1828674-81E6-47B8-B44F-53FC621864F2}" sibTransId="{B30D3305-D520-47B3-8556-B65C6256F0E6}"/>
    <dgm:cxn modelId="{849240E1-8EE6-4F84-901D-A7B75B785795}" type="presOf" srcId="{251E51CC-0E7C-485A-B2E3-D0F7C5EDFFA5}" destId="{E0505B79-72AE-41E9-8F52-9179C740C196}" srcOrd="0" destOrd="0" presId="urn:microsoft.com/office/officeart/2005/8/layout/arrow2"/>
    <dgm:cxn modelId="{95661452-DFBB-47C9-BBD6-239BA6282360}" type="presParOf" srcId="{AE072DF3-8727-46C1-B188-D6007C101EEF}" destId="{11DE3B07-10E9-41D4-8DE8-C54C72CE3D50}" srcOrd="0" destOrd="0" presId="urn:microsoft.com/office/officeart/2005/8/layout/arrow2"/>
    <dgm:cxn modelId="{F20C25A4-5FFF-4105-8579-4C11B972C077}" type="presParOf" srcId="{AE072DF3-8727-46C1-B188-D6007C101EEF}" destId="{B0E7047C-C21A-4F41-9686-BE848074A3A0}" srcOrd="1" destOrd="0" presId="urn:microsoft.com/office/officeart/2005/8/layout/arrow2"/>
    <dgm:cxn modelId="{C482252C-1095-4E78-8E9D-CB673DEDF48C}" type="presParOf" srcId="{B0E7047C-C21A-4F41-9686-BE848074A3A0}" destId="{01CE4E2D-EDDC-4D17-B24F-C37D8423669E}" srcOrd="0" destOrd="0" presId="urn:microsoft.com/office/officeart/2005/8/layout/arrow2"/>
    <dgm:cxn modelId="{3CC89D26-5AD9-4316-85E9-5944F3917EB4}" type="presParOf" srcId="{B0E7047C-C21A-4F41-9686-BE848074A3A0}" destId="{59F0A09C-4118-49CD-B5A3-6A5D9CEE3F96}" srcOrd="1" destOrd="0" presId="urn:microsoft.com/office/officeart/2005/8/layout/arrow2"/>
    <dgm:cxn modelId="{6E8CABD1-0C45-47FC-A40F-547EAB51F560}" type="presParOf" srcId="{B0E7047C-C21A-4F41-9686-BE848074A3A0}" destId="{115E96F9-224E-4431-B3D0-EFF302C1FD04}" srcOrd="2" destOrd="0" presId="urn:microsoft.com/office/officeart/2005/8/layout/arrow2"/>
    <dgm:cxn modelId="{C9C3B48F-77A2-4704-AF92-C272C8641555}" type="presParOf" srcId="{B0E7047C-C21A-4F41-9686-BE848074A3A0}" destId="{A014B8C9-6613-4DD0-8DE3-A4C2FA2E9046}" srcOrd="3" destOrd="0" presId="urn:microsoft.com/office/officeart/2005/8/layout/arrow2"/>
    <dgm:cxn modelId="{2840CA38-1B81-482C-B007-92677875742C}" type="presParOf" srcId="{B0E7047C-C21A-4F41-9686-BE848074A3A0}" destId="{255FA398-43D1-4D9F-9931-B9FADCFCC6F7}" srcOrd="4" destOrd="0" presId="urn:microsoft.com/office/officeart/2005/8/layout/arrow2"/>
    <dgm:cxn modelId="{CCF88745-9387-4748-B738-F6254A983EAF}" type="presParOf" srcId="{B0E7047C-C21A-4F41-9686-BE848074A3A0}" destId="{E0505B79-72AE-41E9-8F52-9179C740C196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D739FB-7D09-4479-89F1-C6CACF9B1E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3180F5-046A-4F09-AE8B-525C9B554CD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Deals usually happen in weekdays!</a:t>
          </a:r>
        </a:p>
      </dgm:t>
    </dgm:pt>
    <dgm:pt modelId="{CE07DCC0-C5AA-46F5-A72F-1EE232019352}" type="parTrans" cxnId="{4D5D30B0-CB1F-4C41-8E76-D17F8DE49B67}">
      <dgm:prSet/>
      <dgm:spPr/>
      <dgm:t>
        <a:bodyPr/>
        <a:lstStyle/>
        <a:p>
          <a:endParaRPr lang="en-US"/>
        </a:p>
      </dgm:t>
    </dgm:pt>
    <dgm:pt modelId="{090596D7-962A-4B6F-955C-BBE0C355FE1E}" type="sibTrans" cxnId="{4D5D30B0-CB1F-4C41-8E76-D17F8DE49B67}">
      <dgm:prSet/>
      <dgm:spPr/>
      <dgm:t>
        <a:bodyPr/>
        <a:lstStyle/>
        <a:p>
          <a:endParaRPr lang="en-US"/>
        </a:p>
      </dgm:t>
    </dgm:pt>
    <dgm:pt modelId="{CA30B0A2-1708-429D-B1B6-C3A5CE4FB83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Some best discounts does not happen in Nov or Dec</a:t>
          </a:r>
        </a:p>
      </dgm:t>
    </dgm:pt>
    <dgm:pt modelId="{A4AC9B19-D5DD-4B9A-8E07-22E8341DE30A}" type="parTrans" cxnId="{D3D5DE2D-6FAC-4BF6-8CDA-DF866AE74CD0}">
      <dgm:prSet/>
      <dgm:spPr/>
      <dgm:t>
        <a:bodyPr/>
        <a:lstStyle/>
        <a:p>
          <a:endParaRPr lang="en-US"/>
        </a:p>
      </dgm:t>
    </dgm:pt>
    <dgm:pt modelId="{2335DAE8-FE6D-485F-AA00-F426A8D09A3C}" type="sibTrans" cxnId="{D3D5DE2D-6FAC-4BF6-8CDA-DF866AE74CD0}">
      <dgm:prSet/>
      <dgm:spPr/>
      <dgm:t>
        <a:bodyPr/>
        <a:lstStyle/>
        <a:p>
          <a:endParaRPr lang="en-US"/>
        </a:p>
      </dgm:t>
    </dgm:pt>
    <dgm:pt modelId="{9500196B-1377-4BA5-AF0C-6E52F8F3099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Giving 15% OFF is not good enough compared with GWP</a:t>
          </a:r>
        </a:p>
      </dgm:t>
    </dgm:pt>
    <dgm:pt modelId="{6D5C6766-B229-4FE7-ABB0-986CCA68A55C}" type="parTrans" cxnId="{DBEFB1A1-5DA1-4129-83B1-C3D9697ECBEC}">
      <dgm:prSet/>
      <dgm:spPr/>
      <dgm:t>
        <a:bodyPr/>
        <a:lstStyle/>
        <a:p>
          <a:endParaRPr lang="en-US"/>
        </a:p>
      </dgm:t>
    </dgm:pt>
    <dgm:pt modelId="{588808B5-41C7-4529-AF0D-1B661A2F74E1}" type="sibTrans" cxnId="{DBEFB1A1-5DA1-4129-83B1-C3D9697ECBEC}">
      <dgm:prSet/>
      <dgm:spPr/>
      <dgm:t>
        <a:bodyPr/>
        <a:lstStyle/>
        <a:p>
          <a:endParaRPr lang="en-US"/>
        </a:p>
      </dgm:t>
    </dgm:pt>
    <dgm:pt modelId="{0BB752C3-981C-45B8-A1F1-586FE7D6174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More and more deal coming in recent years</a:t>
          </a:r>
        </a:p>
      </dgm:t>
    </dgm:pt>
    <dgm:pt modelId="{2CB1CF18-315E-4D9E-824B-C02697C462E1}" type="parTrans" cxnId="{06F68C68-6B16-49E4-81FB-47670A682F82}">
      <dgm:prSet/>
      <dgm:spPr/>
      <dgm:t>
        <a:bodyPr/>
        <a:lstStyle/>
        <a:p>
          <a:endParaRPr lang="en-US"/>
        </a:p>
      </dgm:t>
    </dgm:pt>
    <dgm:pt modelId="{1FE9C126-4D32-4977-A6F7-B118D299E5DB}" type="sibTrans" cxnId="{06F68C68-6B16-49E4-81FB-47670A682F82}">
      <dgm:prSet/>
      <dgm:spPr/>
      <dgm:t>
        <a:bodyPr/>
        <a:lstStyle/>
        <a:p>
          <a:endParaRPr lang="en-US"/>
        </a:p>
      </dgm:t>
    </dgm:pt>
    <dgm:pt modelId="{D1C3FA72-C82C-4DE8-8795-DA2D4DE29C30}" type="pres">
      <dgm:prSet presAssocID="{23D739FB-7D09-4479-89F1-C6CACF9B1E32}" presName="Name0" presStyleCnt="0">
        <dgm:presLayoutVars>
          <dgm:chMax val="7"/>
          <dgm:chPref val="7"/>
          <dgm:dir/>
        </dgm:presLayoutVars>
      </dgm:prSet>
      <dgm:spPr/>
    </dgm:pt>
    <dgm:pt modelId="{6E12BF55-736F-406E-BB15-B534F3DC6E2B}" type="pres">
      <dgm:prSet presAssocID="{23D739FB-7D09-4479-89F1-C6CACF9B1E32}" presName="Name1" presStyleCnt="0"/>
      <dgm:spPr/>
    </dgm:pt>
    <dgm:pt modelId="{1A212623-9F3D-45E6-A0C0-1BBE3BDF69B0}" type="pres">
      <dgm:prSet presAssocID="{23D739FB-7D09-4479-89F1-C6CACF9B1E32}" presName="cycle" presStyleCnt="0"/>
      <dgm:spPr/>
    </dgm:pt>
    <dgm:pt modelId="{07F85FB4-EF10-4B30-804E-610AE3799F9C}" type="pres">
      <dgm:prSet presAssocID="{23D739FB-7D09-4479-89F1-C6CACF9B1E32}" presName="srcNode" presStyleLbl="node1" presStyleIdx="0" presStyleCnt="4"/>
      <dgm:spPr/>
    </dgm:pt>
    <dgm:pt modelId="{D3FA0313-7E8F-4B08-96C7-D0F373AF3633}" type="pres">
      <dgm:prSet presAssocID="{23D739FB-7D09-4479-89F1-C6CACF9B1E32}" presName="conn" presStyleLbl="parChTrans1D2" presStyleIdx="0" presStyleCnt="1"/>
      <dgm:spPr/>
    </dgm:pt>
    <dgm:pt modelId="{27078494-ACEC-481D-8DF6-B5DB406B8CCA}" type="pres">
      <dgm:prSet presAssocID="{23D739FB-7D09-4479-89F1-C6CACF9B1E32}" presName="extraNode" presStyleLbl="node1" presStyleIdx="0" presStyleCnt="4"/>
      <dgm:spPr/>
    </dgm:pt>
    <dgm:pt modelId="{BEFBAC05-473D-439A-9691-7CFD695C046E}" type="pres">
      <dgm:prSet presAssocID="{23D739FB-7D09-4479-89F1-C6CACF9B1E32}" presName="dstNode" presStyleLbl="node1" presStyleIdx="0" presStyleCnt="4"/>
      <dgm:spPr/>
    </dgm:pt>
    <dgm:pt modelId="{14787F89-83FC-45EC-ACDB-473BEB358AE5}" type="pres">
      <dgm:prSet presAssocID="{DD3180F5-046A-4F09-AE8B-525C9B554CDE}" presName="text_1" presStyleLbl="node1" presStyleIdx="0" presStyleCnt="4">
        <dgm:presLayoutVars>
          <dgm:bulletEnabled val="1"/>
        </dgm:presLayoutVars>
      </dgm:prSet>
      <dgm:spPr/>
    </dgm:pt>
    <dgm:pt modelId="{0155F716-1436-4EEC-8D38-3CBFB44ADE0D}" type="pres">
      <dgm:prSet presAssocID="{DD3180F5-046A-4F09-AE8B-525C9B554CDE}" presName="accent_1" presStyleCnt="0"/>
      <dgm:spPr/>
    </dgm:pt>
    <dgm:pt modelId="{60169C1F-F071-4BCE-9131-6CB06DCCAB96}" type="pres">
      <dgm:prSet presAssocID="{DD3180F5-046A-4F09-AE8B-525C9B554CDE}" presName="accentRepeatNode" presStyleLbl="solidFgAcc1" presStyleIdx="0" presStyleCnt="4"/>
      <dgm:spPr/>
    </dgm:pt>
    <dgm:pt modelId="{D3002909-06C8-49D1-9FE1-93C4BF42C3FC}" type="pres">
      <dgm:prSet presAssocID="{CA30B0A2-1708-429D-B1B6-C3A5CE4FB835}" presName="text_2" presStyleLbl="node1" presStyleIdx="1" presStyleCnt="4">
        <dgm:presLayoutVars>
          <dgm:bulletEnabled val="1"/>
        </dgm:presLayoutVars>
      </dgm:prSet>
      <dgm:spPr/>
    </dgm:pt>
    <dgm:pt modelId="{09BB808C-67AE-41FE-8DE3-1E6BA9C899A7}" type="pres">
      <dgm:prSet presAssocID="{CA30B0A2-1708-429D-B1B6-C3A5CE4FB835}" presName="accent_2" presStyleCnt="0"/>
      <dgm:spPr/>
    </dgm:pt>
    <dgm:pt modelId="{131E42C2-07B2-4434-9071-F477943A2C56}" type="pres">
      <dgm:prSet presAssocID="{CA30B0A2-1708-429D-B1B6-C3A5CE4FB835}" presName="accentRepeatNode" presStyleLbl="solidFgAcc1" presStyleIdx="1" presStyleCnt="4"/>
      <dgm:spPr/>
    </dgm:pt>
    <dgm:pt modelId="{D2C5BF3E-DFDD-4FB3-9C3A-A5ED0417C248}" type="pres">
      <dgm:prSet presAssocID="{9500196B-1377-4BA5-AF0C-6E52F8F30998}" presName="text_3" presStyleLbl="node1" presStyleIdx="2" presStyleCnt="4">
        <dgm:presLayoutVars>
          <dgm:bulletEnabled val="1"/>
        </dgm:presLayoutVars>
      </dgm:prSet>
      <dgm:spPr/>
    </dgm:pt>
    <dgm:pt modelId="{EDF32D2F-17DB-4675-8331-6DDF4B4561FB}" type="pres">
      <dgm:prSet presAssocID="{9500196B-1377-4BA5-AF0C-6E52F8F30998}" presName="accent_3" presStyleCnt="0"/>
      <dgm:spPr/>
    </dgm:pt>
    <dgm:pt modelId="{B1701C75-9CC6-4A69-8A30-BF1D3CC9D94A}" type="pres">
      <dgm:prSet presAssocID="{9500196B-1377-4BA5-AF0C-6E52F8F30998}" presName="accentRepeatNode" presStyleLbl="solidFgAcc1" presStyleIdx="2" presStyleCnt="4"/>
      <dgm:spPr/>
    </dgm:pt>
    <dgm:pt modelId="{D390C23B-267C-425F-B8B9-6179029D533F}" type="pres">
      <dgm:prSet presAssocID="{0BB752C3-981C-45B8-A1F1-586FE7D6174C}" presName="text_4" presStyleLbl="node1" presStyleIdx="3" presStyleCnt="4">
        <dgm:presLayoutVars>
          <dgm:bulletEnabled val="1"/>
        </dgm:presLayoutVars>
      </dgm:prSet>
      <dgm:spPr/>
    </dgm:pt>
    <dgm:pt modelId="{FB497923-FF94-4696-AC9E-9DBA3A080119}" type="pres">
      <dgm:prSet presAssocID="{0BB752C3-981C-45B8-A1F1-586FE7D6174C}" presName="accent_4" presStyleCnt="0"/>
      <dgm:spPr/>
    </dgm:pt>
    <dgm:pt modelId="{F826C6F7-01B1-462C-B283-9E7E0B584D54}" type="pres">
      <dgm:prSet presAssocID="{0BB752C3-981C-45B8-A1F1-586FE7D6174C}" presName="accentRepeatNode" presStyleLbl="solidFgAcc1" presStyleIdx="3" presStyleCnt="4"/>
      <dgm:spPr/>
    </dgm:pt>
  </dgm:ptLst>
  <dgm:cxnLst>
    <dgm:cxn modelId="{D3D5DE2D-6FAC-4BF6-8CDA-DF866AE74CD0}" srcId="{23D739FB-7D09-4479-89F1-C6CACF9B1E32}" destId="{CA30B0A2-1708-429D-B1B6-C3A5CE4FB835}" srcOrd="1" destOrd="0" parTransId="{A4AC9B19-D5DD-4B9A-8E07-22E8341DE30A}" sibTransId="{2335DAE8-FE6D-485F-AA00-F426A8D09A3C}"/>
    <dgm:cxn modelId="{656D712E-2945-44BE-ABF1-00CCF93F0530}" type="presOf" srcId="{23D739FB-7D09-4479-89F1-C6CACF9B1E32}" destId="{D1C3FA72-C82C-4DE8-8795-DA2D4DE29C30}" srcOrd="0" destOrd="0" presId="urn:microsoft.com/office/officeart/2008/layout/VerticalCurvedList"/>
    <dgm:cxn modelId="{B2678936-58C2-4151-BFE9-465F5087FC8C}" type="presOf" srcId="{0BB752C3-981C-45B8-A1F1-586FE7D6174C}" destId="{D390C23B-267C-425F-B8B9-6179029D533F}" srcOrd="0" destOrd="0" presId="urn:microsoft.com/office/officeart/2008/layout/VerticalCurvedList"/>
    <dgm:cxn modelId="{06F68C68-6B16-49E4-81FB-47670A682F82}" srcId="{23D739FB-7D09-4479-89F1-C6CACF9B1E32}" destId="{0BB752C3-981C-45B8-A1F1-586FE7D6174C}" srcOrd="3" destOrd="0" parTransId="{2CB1CF18-315E-4D9E-824B-C02697C462E1}" sibTransId="{1FE9C126-4D32-4977-A6F7-B118D299E5DB}"/>
    <dgm:cxn modelId="{8EA05776-BDE1-4A0E-B28F-B8CBFE486C7F}" type="presOf" srcId="{090596D7-962A-4B6F-955C-BBE0C355FE1E}" destId="{D3FA0313-7E8F-4B08-96C7-D0F373AF3633}" srcOrd="0" destOrd="0" presId="urn:microsoft.com/office/officeart/2008/layout/VerticalCurvedList"/>
    <dgm:cxn modelId="{BCA24489-72A7-4A8C-A537-2A67339A7E5F}" type="presOf" srcId="{CA30B0A2-1708-429D-B1B6-C3A5CE4FB835}" destId="{D3002909-06C8-49D1-9FE1-93C4BF42C3FC}" srcOrd="0" destOrd="0" presId="urn:microsoft.com/office/officeart/2008/layout/VerticalCurvedList"/>
    <dgm:cxn modelId="{B4D8518A-6478-408C-940C-BAD77A419FCB}" type="presOf" srcId="{9500196B-1377-4BA5-AF0C-6E52F8F30998}" destId="{D2C5BF3E-DFDD-4FB3-9C3A-A5ED0417C248}" srcOrd="0" destOrd="0" presId="urn:microsoft.com/office/officeart/2008/layout/VerticalCurvedList"/>
    <dgm:cxn modelId="{DBEFB1A1-5DA1-4129-83B1-C3D9697ECBEC}" srcId="{23D739FB-7D09-4479-89F1-C6CACF9B1E32}" destId="{9500196B-1377-4BA5-AF0C-6E52F8F30998}" srcOrd="2" destOrd="0" parTransId="{6D5C6766-B229-4FE7-ABB0-986CCA68A55C}" sibTransId="{588808B5-41C7-4529-AF0D-1B661A2F74E1}"/>
    <dgm:cxn modelId="{A1A4AAAB-55A5-453D-8F08-17B981AC3AFF}" type="presOf" srcId="{DD3180F5-046A-4F09-AE8B-525C9B554CDE}" destId="{14787F89-83FC-45EC-ACDB-473BEB358AE5}" srcOrd="0" destOrd="0" presId="urn:microsoft.com/office/officeart/2008/layout/VerticalCurvedList"/>
    <dgm:cxn modelId="{4D5D30B0-CB1F-4C41-8E76-D17F8DE49B67}" srcId="{23D739FB-7D09-4479-89F1-C6CACF9B1E32}" destId="{DD3180F5-046A-4F09-AE8B-525C9B554CDE}" srcOrd="0" destOrd="0" parTransId="{CE07DCC0-C5AA-46F5-A72F-1EE232019352}" sibTransId="{090596D7-962A-4B6F-955C-BBE0C355FE1E}"/>
    <dgm:cxn modelId="{600DC18E-31D4-4722-A6B2-AD0CB02D4E0B}" type="presParOf" srcId="{D1C3FA72-C82C-4DE8-8795-DA2D4DE29C30}" destId="{6E12BF55-736F-406E-BB15-B534F3DC6E2B}" srcOrd="0" destOrd="0" presId="urn:microsoft.com/office/officeart/2008/layout/VerticalCurvedList"/>
    <dgm:cxn modelId="{9ACF4D1B-9D33-4266-916A-5B0363ACBB79}" type="presParOf" srcId="{6E12BF55-736F-406E-BB15-B534F3DC6E2B}" destId="{1A212623-9F3D-45E6-A0C0-1BBE3BDF69B0}" srcOrd="0" destOrd="0" presId="urn:microsoft.com/office/officeart/2008/layout/VerticalCurvedList"/>
    <dgm:cxn modelId="{78430943-3DCB-465E-B22E-320214173504}" type="presParOf" srcId="{1A212623-9F3D-45E6-A0C0-1BBE3BDF69B0}" destId="{07F85FB4-EF10-4B30-804E-610AE3799F9C}" srcOrd="0" destOrd="0" presId="urn:microsoft.com/office/officeart/2008/layout/VerticalCurvedList"/>
    <dgm:cxn modelId="{D3B1C566-12E3-49D5-95E5-FCFBC0A5D503}" type="presParOf" srcId="{1A212623-9F3D-45E6-A0C0-1BBE3BDF69B0}" destId="{D3FA0313-7E8F-4B08-96C7-D0F373AF3633}" srcOrd="1" destOrd="0" presId="urn:microsoft.com/office/officeart/2008/layout/VerticalCurvedList"/>
    <dgm:cxn modelId="{98A4CD06-EC03-43CB-8369-B1E10B49ADCA}" type="presParOf" srcId="{1A212623-9F3D-45E6-A0C0-1BBE3BDF69B0}" destId="{27078494-ACEC-481D-8DF6-B5DB406B8CCA}" srcOrd="2" destOrd="0" presId="urn:microsoft.com/office/officeart/2008/layout/VerticalCurvedList"/>
    <dgm:cxn modelId="{50E26C7B-727A-4565-97C8-E20C31CE8C22}" type="presParOf" srcId="{1A212623-9F3D-45E6-A0C0-1BBE3BDF69B0}" destId="{BEFBAC05-473D-439A-9691-7CFD695C046E}" srcOrd="3" destOrd="0" presId="urn:microsoft.com/office/officeart/2008/layout/VerticalCurvedList"/>
    <dgm:cxn modelId="{D06042A5-4125-448F-BB90-7DFFE26107E7}" type="presParOf" srcId="{6E12BF55-736F-406E-BB15-B534F3DC6E2B}" destId="{14787F89-83FC-45EC-ACDB-473BEB358AE5}" srcOrd="1" destOrd="0" presId="urn:microsoft.com/office/officeart/2008/layout/VerticalCurvedList"/>
    <dgm:cxn modelId="{BFFA60B8-18EA-4F94-9373-A81CE0964786}" type="presParOf" srcId="{6E12BF55-736F-406E-BB15-B534F3DC6E2B}" destId="{0155F716-1436-4EEC-8D38-3CBFB44ADE0D}" srcOrd="2" destOrd="0" presId="urn:microsoft.com/office/officeart/2008/layout/VerticalCurvedList"/>
    <dgm:cxn modelId="{000BC905-02F1-4DBF-A921-28F7FD1FD3B4}" type="presParOf" srcId="{0155F716-1436-4EEC-8D38-3CBFB44ADE0D}" destId="{60169C1F-F071-4BCE-9131-6CB06DCCAB96}" srcOrd="0" destOrd="0" presId="urn:microsoft.com/office/officeart/2008/layout/VerticalCurvedList"/>
    <dgm:cxn modelId="{5152D21A-077A-4750-A6F6-798F0E654BB1}" type="presParOf" srcId="{6E12BF55-736F-406E-BB15-B534F3DC6E2B}" destId="{D3002909-06C8-49D1-9FE1-93C4BF42C3FC}" srcOrd="3" destOrd="0" presId="urn:microsoft.com/office/officeart/2008/layout/VerticalCurvedList"/>
    <dgm:cxn modelId="{9D7C5262-829E-4EC7-B091-D2C30D59C6C1}" type="presParOf" srcId="{6E12BF55-736F-406E-BB15-B534F3DC6E2B}" destId="{09BB808C-67AE-41FE-8DE3-1E6BA9C899A7}" srcOrd="4" destOrd="0" presId="urn:microsoft.com/office/officeart/2008/layout/VerticalCurvedList"/>
    <dgm:cxn modelId="{0CC37C7F-3636-4D3A-8F5E-27D038612ABE}" type="presParOf" srcId="{09BB808C-67AE-41FE-8DE3-1E6BA9C899A7}" destId="{131E42C2-07B2-4434-9071-F477943A2C56}" srcOrd="0" destOrd="0" presId="urn:microsoft.com/office/officeart/2008/layout/VerticalCurvedList"/>
    <dgm:cxn modelId="{0F2C6325-9AEC-46B9-B67E-60EB87F42614}" type="presParOf" srcId="{6E12BF55-736F-406E-BB15-B534F3DC6E2B}" destId="{D2C5BF3E-DFDD-4FB3-9C3A-A5ED0417C248}" srcOrd="5" destOrd="0" presId="urn:microsoft.com/office/officeart/2008/layout/VerticalCurvedList"/>
    <dgm:cxn modelId="{F79D8B30-A0EA-4DD7-ABB8-D1D8BD20D1BD}" type="presParOf" srcId="{6E12BF55-736F-406E-BB15-B534F3DC6E2B}" destId="{EDF32D2F-17DB-4675-8331-6DDF4B4561FB}" srcOrd="6" destOrd="0" presId="urn:microsoft.com/office/officeart/2008/layout/VerticalCurvedList"/>
    <dgm:cxn modelId="{D5CEC507-8860-4BFB-8602-AC115BF7000D}" type="presParOf" srcId="{EDF32D2F-17DB-4675-8331-6DDF4B4561FB}" destId="{B1701C75-9CC6-4A69-8A30-BF1D3CC9D94A}" srcOrd="0" destOrd="0" presId="urn:microsoft.com/office/officeart/2008/layout/VerticalCurvedList"/>
    <dgm:cxn modelId="{04235281-6379-42D7-9BC6-DC6652D3A08C}" type="presParOf" srcId="{6E12BF55-736F-406E-BB15-B534F3DC6E2B}" destId="{D390C23B-267C-425F-B8B9-6179029D533F}" srcOrd="7" destOrd="0" presId="urn:microsoft.com/office/officeart/2008/layout/VerticalCurvedList"/>
    <dgm:cxn modelId="{D22FDD66-96EA-42CC-AFFC-16E27FDE06A6}" type="presParOf" srcId="{6E12BF55-736F-406E-BB15-B534F3DC6E2B}" destId="{FB497923-FF94-4696-AC9E-9DBA3A080119}" srcOrd="8" destOrd="0" presId="urn:microsoft.com/office/officeart/2008/layout/VerticalCurvedList"/>
    <dgm:cxn modelId="{A1E8E9F9-20DF-46AB-833F-8DD1BD4DE34F}" type="presParOf" srcId="{FB497923-FF94-4696-AC9E-9DBA3A080119}" destId="{F826C6F7-01B1-462C-B283-9E7E0B584D5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3D739FB-7D09-4479-89F1-C6CACF9B1E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3180F5-046A-4F09-AE8B-525C9B554CD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Saves time</a:t>
          </a:r>
        </a:p>
      </dgm:t>
    </dgm:pt>
    <dgm:pt modelId="{CE07DCC0-C5AA-46F5-A72F-1EE232019352}" type="parTrans" cxnId="{4D5D30B0-CB1F-4C41-8E76-D17F8DE49B67}">
      <dgm:prSet/>
      <dgm:spPr/>
      <dgm:t>
        <a:bodyPr/>
        <a:lstStyle/>
        <a:p>
          <a:endParaRPr lang="en-US"/>
        </a:p>
      </dgm:t>
    </dgm:pt>
    <dgm:pt modelId="{090596D7-962A-4B6F-955C-BBE0C355FE1E}" type="sibTrans" cxnId="{4D5D30B0-CB1F-4C41-8E76-D17F8DE49B67}">
      <dgm:prSet/>
      <dgm:spPr/>
      <dgm:t>
        <a:bodyPr/>
        <a:lstStyle/>
        <a:p>
          <a:endParaRPr lang="en-US"/>
        </a:p>
      </dgm:t>
    </dgm:pt>
    <dgm:pt modelId="{CA30B0A2-1708-429D-B1B6-C3A5CE4FB83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I don’t have to look for discounts in multiple places</a:t>
          </a:r>
        </a:p>
      </dgm:t>
    </dgm:pt>
    <dgm:pt modelId="{A4AC9B19-D5DD-4B9A-8E07-22E8341DE30A}" type="parTrans" cxnId="{D3D5DE2D-6FAC-4BF6-8CDA-DF866AE74CD0}">
      <dgm:prSet/>
      <dgm:spPr/>
      <dgm:t>
        <a:bodyPr/>
        <a:lstStyle/>
        <a:p>
          <a:endParaRPr lang="en-US"/>
        </a:p>
      </dgm:t>
    </dgm:pt>
    <dgm:pt modelId="{2335DAE8-FE6D-485F-AA00-F426A8D09A3C}" type="sibTrans" cxnId="{D3D5DE2D-6FAC-4BF6-8CDA-DF866AE74CD0}">
      <dgm:prSet/>
      <dgm:spPr/>
      <dgm:t>
        <a:bodyPr/>
        <a:lstStyle/>
        <a:p>
          <a:endParaRPr lang="en-US"/>
        </a:p>
      </dgm:t>
    </dgm:pt>
    <dgm:pt modelId="{CD086300-97ED-4B8A-A6BA-EBB8D78784BD}">
      <dgm:prSet/>
      <dgm:spPr/>
      <dgm:t>
        <a:bodyPr/>
        <a:lstStyle/>
        <a:p>
          <a:r>
            <a:rPr lang="en-US"/>
            <a:t>I know I find the best deal</a:t>
          </a:r>
          <a:endParaRPr lang="en-US" dirty="0"/>
        </a:p>
      </dgm:t>
    </dgm:pt>
    <dgm:pt modelId="{CEF26F2E-25DF-4E91-AD50-ED438C189087}" type="parTrans" cxnId="{6C905D21-747B-4F88-872C-B20C7DE1BCF9}">
      <dgm:prSet/>
      <dgm:spPr/>
      <dgm:t>
        <a:bodyPr/>
        <a:lstStyle/>
        <a:p>
          <a:endParaRPr lang="en-US"/>
        </a:p>
      </dgm:t>
    </dgm:pt>
    <dgm:pt modelId="{EF94E0DD-4F2A-45FC-B4A0-B69CE1600EDA}" type="sibTrans" cxnId="{6C905D21-747B-4F88-872C-B20C7DE1BCF9}">
      <dgm:prSet/>
      <dgm:spPr/>
      <dgm:t>
        <a:bodyPr/>
        <a:lstStyle/>
        <a:p>
          <a:endParaRPr lang="en-US"/>
        </a:p>
      </dgm:t>
    </dgm:pt>
    <dgm:pt modelId="{71779EDF-6C72-4238-B697-7A56EEE39C5A}">
      <dgm:prSet/>
      <dgm:spPr/>
      <dgm:t>
        <a:bodyPr/>
        <a:lstStyle/>
        <a:p>
          <a:r>
            <a:rPr lang="en-US" dirty="0"/>
            <a:t>I know when should I refill my skincare</a:t>
          </a:r>
        </a:p>
      </dgm:t>
    </dgm:pt>
    <dgm:pt modelId="{FA9D349A-987C-4230-A627-DA81081991F5}" type="parTrans" cxnId="{6820BA61-B078-41AD-87A6-90F120766774}">
      <dgm:prSet/>
      <dgm:spPr/>
      <dgm:t>
        <a:bodyPr/>
        <a:lstStyle/>
        <a:p>
          <a:endParaRPr lang="en-US"/>
        </a:p>
      </dgm:t>
    </dgm:pt>
    <dgm:pt modelId="{F9E0A8BA-F527-4028-9E94-A957DF24A2FA}" type="sibTrans" cxnId="{6820BA61-B078-41AD-87A6-90F120766774}">
      <dgm:prSet/>
      <dgm:spPr/>
      <dgm:t>
        <a:bodyPr/>
        <a:lstStyle/>
        <a:p>
          <a:endParaRPr lang="en-US"/>
        </a:p>
      </dgm:t>
    </dgm:pt>
    <dgm:pt modelId="{1D413BA3-5DEC-4516-9643-30845B6A8EA1}" type="pres">
      <dgm:prSet presAssocID="{23D739FB-7D09-4479-89F1-C6CACF9B1E32}" presName="Name0" presStyleCnt="0">
        <dgm:presLayoutVars>
          <dgm:chMax val="7"/>
          <dgm:chPref val="7"/>
          <dgm:dir/>
        </dgm:presLayoutVars>
      </dgm:prSet>
      <dgm:spPr/>
    </dgm:pt>
    <dgm:pt modelId="{A925BB39-9925-4606-8E04-D67F05805306}" type="pres">
      <dgm:prSet presAssocID="{23D739FB-7D09-4479-89F1-C6CACF9B1E32}" presName="Name1" presStyleCnt="0"/>
      <dgm:spPr/>
    </dgm:pt>
    <dgm:pt modelId="{3BA42380-6DB2-4AD3-B41F-FF7675BA3F79}" type="pres">
      <dgm:prSet presAssocID="{23D739FB-7D09-4479-89F1-C6CACF9B1E32}" presName="cycle" presStyleCnt="0"/>
      <dgm:spPr/>
    </dgm:pt>
    <dgm:pt modelId="{C28624D4-B920-489C-9D3B-41D82CD41B8D}" type="pres">
      <dgm:prSet presAssocID="{23D739FB-7D09-4479-89F1-C6CACF9B1E32}" presName="srcNode" presStyleLbl="node1" presStyleIdx="0" presStyleCnt="4"/>
      <dgm:spPr/>
    </dgm:pt>
    <dgm:pt modelId="{728077F1-4446-4BBA-8BFD-9EDC4D390D65}" type="pres">
      <dgm:prSet presAssocID="{23D739FB-7D09-4479-89F1-C6CACF9B1E32}" presName="conn" presStyleLbl="parChTrans1D2" presStyleIdx="0" presStyleCnt="1"/>
      <dgm:spPr/>
    </dgm:pt>
    <dgm:pt modelId="{75113A84-D575-4215-8145-375EED67CBBD}" type="pres">
      <dgm:prSet presAssocID="{23D739FB-7D09-4479-89F1-C6CACF9B1E32}" presName="extraNode" presStyleLbl="node1" presStyleIdx="0" presStyleCnt="4"/>
      <dgm:spPr/>
    </dgm:pt>
    <dgm:pt modelId="{40D8E643-5E9E-4BF7-9F76-DBA4BF2A1AE8}" type="pres">
      <dgm:prSet presAssocID="{23D739FB-7D09-4479-89F1-C6CACF9B1E32}" presName="dstNode" presStyleLbl="node1" presStyleIdx="0" presStyleCnt="4"/>
      <dgm:spPr/>
    </dgm:pt>
    <dgm:pt modelId="{93A4BEDF-F9F1-4FA3-8843-9492DE0CB9B8}" type="pres">
      <dgm:prSet presAssocID="{DD3180F5-046A-4F09-AE8B-525C9B554CDE}" presName="text_1" presStyleLbl="node1" presStyleIdx="0" presStyleCnt="4">
        <dgm:presLayoutVars>
          <dgm:bulletEnabled val="1"/>
        </dgm:presLayoutVars>
      </dgm:prSet>
      <dgm:spPr/>
    </dgm:pt>
    <dgm:pt modelId="{29B434A6-F6BC-4BB1-9343-A71AEA3F5AE0}" type="pres">
      <dgm:prSet presAssocID="{DD3180F5-046A-4F09-AE8B-525C9B554CDE}" presName="accent_1" presStyleCnt="0"/>
      <dgm:spPr/>
    </dgm:pt>
    <dgm:pt modelId="{D0FF8FF8-9825-46ED-9B16-4A829002336F}" type="pres">
      <dgm:prSet presAssocID="{DD3180F5-046A-4F09-AE8B-525C9B554CDE}" presName="accentRepeatNode" presStyleLbl="solidFgAcc1" presStyleIdx="0" presStyleCnt="4"/>
      <dgm:spPr/>
    </dgm:pt>
    <dgm:pt modelId="{E98AD4C4-2E52-409C-88A3-1A08E5F6C5B7}" type="pres">
      <dgm:prSet presAssocID="{CA30B0A2-1708-429D-B1B6-C3A5CE4FB835}" presName="text_2" presStyleLbl="node1" presStyleIdx="1" presStyleCnt="4">
        <dgm:presLayoutVars>
          <dgm:bulletEnabled val="1"/>
        </dgm:presLayoutVars>
      </dgm:prSet>
      <dgm:spPr/>
    </dgm:pt>
    <dgm:pt modelId="{58671900-F343-44BE-B210-D89F25B01626}" type="pres">
      <dgm:prSet presAssocID="{CA30B0A2-1708-429D-B1B6-C3A5CE4FB835}" presName="accent_2" presStyleCnt="0"/>
      <dgm:spPr/>
    </dgm:pt>
    <dgm:pt modelId="{8A37F4AB-A795-4A20-A73B-B786CEE0DBDC}" type="pres">
      <dgm:prSet presAssocID="{CA30B0A2-1708-429D-B1B6-C3A5CE4FB835}" presName="accentRepeatNode" presStyleLbl="solidFgAcc1" presStyleIdx="1" presStyleCnt="4"/>
      <dgm:spPr/>
    </dgm:pt>
    <dgm:pt modelId="{66F493B2-5966-49FD-9C85-52EFD92D9D69}" type="pres">
      <dgm:prSet presAssocID="{CD086300-97ED-4B8A-A6BA-EBB8D78784BD}" presName="text_3" presStyleLbl="node1" presStyleIdx="2" presStyleCnt="4">
        <dgm:presLayoutVars>
          <dgm:bulletEnabled val="1"/>
        </dgm:presLayoutVars>
      </dgm:prSet>
      <dgm:spPr/>
    </dgm:pt>
    <dgm:pt modelId="{92A8A385-15AC-4B9B-8587-C5E9ED33876E}" type="pres">
      <dgm:prSet presAssocID="{CD086300-97ED-4B8A-A6BA-EBB8D78784BD}" presName="accent_3" presStyleCnt="0"/>
      <dgm:spPr/>
    </dgm:pt>
    <dgm:pt modelId="{AF781672-4523-4AEE-8F2A-432FE5457EE1}" type="pres">
      <dgm:prSet presAssocID="{CD086300-97ED-4B8A-A6BA-EBB8D78784BD}" presName="accentRepeatNode" presStyleLbl="solidFgAcc1" presStyleIdx="2" presStyleCnt="4"/>
      <dgm:spPr/>
    </dgm:pt>
    <dgm:pt modelId="{AE9D06C4-2B47-46A9-91C8-A0FD87A74FF8}" type="pres">
      <dgm:prSet presAssocID="{71779EDF-6C72-4238-B697-7A56EEE39C5A}" presName="text_4" presStyleLbl="node1" presStyleIdx="3" presStyleCnt="4">
        <dgm:presLayoutVars>
          <dgm:bulletEnabled val="1"/>
        </dgm:presLayoutVars>
      </dgm:prSet>
      <dgm:spPr/>
    </dgm:pt>
    <dgm:pt modelId="{BE1F783F-3F1D-47B9-B786-2DA2D0979E68}" type="pres">
      <dgm:prSet presAssocID="{71779EDF-6C72-4238-B697-7A56EEE39C5A}" presName="accent_4" presStyleCnt="0"/>
      <dgm:spPr/>
    </dgm:pt>
    <dgm:pt modelId="{8581DAD8-CA9D-48BF-9353-E2A60F4D06B8}" type="pres">
      <dgm:prSet presAssocID="{71779EDF-6C72-4238-B697-7A56EEE39C5A}" presName="accentRepeatNode" presStyleLbl="solidFgAcc1" presStyleIdx="3" presStyleCnt="4"/>
      <dgm:spPr/>
    </dgm:pt>
  </dgm:ptLst>
  <dgm:cxnLst>
    <dgm:cxn modelId="{6C905D21-747B-4F88-872C-B20C7DE1BCF9}" srcId="{23D739FB-7D09-4479-89F1-C6CACF9B1E32}" destId="{CD086300-97ED-4B8A-A6BA-EBB8D78784BD}" srcOrd="2" destOrd="0" parTransId="{CEF26F2E-25DF-4E91-AD50-ED438C189087}" sibTransId="{EF94E0DD-4F2A-45FC-B4A0-B69CE1600EDA}"/>
    <dgm:cxn modelId="{D3D5DE2D-6FAC-4BF6-8CDA-DF866AE74CD0}" srcId="{23D739FB-7D09-4479-89F1-C6CACF9B1E32}" destId="{CA30B0A2-1708-429D-B1B6-C3A5CE4FB835}" srcOrd="1" destOrd="0" parTransId="{A4AC9B19-D5DD-4B9A-8E07-22E8341DE30A}" sibTransId="{2335DAE8-FE6D-485F-AA00-F426A8D09A3C}"/>
    <dgm:cxn modelId="{92A9663F-32CC-40E0-8ADC-18DB67AFB884}" type="presOf" srcId="{090596D7-962A-4B6F-955C-BBE0C355FE1E}" destId="{728077F1-4446-4BBA-8BFD-9EDC4D390D65}" srcOrd="0" destOrd="0" presId="urn:microsoft.com/office/officeart/2008/layout/VerticalCurvedList"/>
    <dgm:cxn modelId="{30883540-6432-44CF-B76F-43098E84CC58}" type="presOf" srcId="{71779EDF-6C72-4238-B697-7A56EEE39C5A}" destId="{AE9D06C4-2B47-46A9-91C8-A0FD87A74FF8}" srcOrd="0" destOrd="0" presId="urn:microsoft.com/office/officeart/2008/layout/VerticalCurvedList"/>
    <dgm:cxn modelId="{6820BA61-B078-41AD-87A6-90F120766774}" srcId="{23D739FB-7D09-4479-89F1-C6CACF9B1E32}" destId="{71779EDF-6C72-4238-B697-7A56EEE39C5A}" srcOrd="3" destOrd="0" parTransId="{FA9D349A-987C-4230-A627-DA81081991F5}" sibTransId="{F9E0A8BA-F527-4028-9E94-A957DF24A2FA}"/>
    <dgm:cxn modelId="{F0486D73-525B-4095-937E-3D82098B5B89}" type="presOf" srcId="{CA30B0A2-1708-429D-B1B6-C3A5CE4FB835}" destId="{E98AD4C4-2E52-409C-88A3-1A08E5F6C5B7}" srcOrd="0" destOrd="0" presId="urn:microsoft.com/office/officeart/2008/layout/VerticalCurvedList"/>
    <dgm:cxn modelId="{E2306C55-9488-4D92-BF9D-38B76AA2279A}" type="presOf" srcId="{DD3180F5-046A-4F09-AE8B-525C9B554CDE}" destId="{93A4BEDF-F9F1-4FA3-8843-9492DE0CB9B8}" srcOrd="0" destOrd="0" presId="urn:microsoft.com/office/officeart/2008/layout/VerticalCurvedList"/>
    <dgm:cxn modelId="{7D2B7B5A-CA89-4062-A475-6A0F55E60A42}" type="presOf" srcId="{CD086300-97ED-4B8A-A6BA-EBB8D78784BD}" destId="{66F493B2-5966-49FD-9C85-52EFD92D9D69}" srcOrd="0" destOrd="0" presId="urn:microsoft.com/office/officeart/2008/layout/VerticalCurvedList"/>
    <dgm:cxn modelId="{A16BECAC-91F3-4841-942A-D68CA774374C}" type="presOf" srcId="{23D739FB-7D09-4479-89F1-C6CACF9B1E32}" destId="{1D413BA3-5DEC-4516-9643-30845B6A8EA1}" srcOrd="0" destOrd="0" presId="urn:microsoft.com/office/officeart/2008/layout/VerticalCurvedList"/>
    <dgm:cxn modelId="{4D5D30B0-CB1F-4C41-8E76-D17F8DE49B67}" srcId="{23D739FB-7D09-4479-89F1-C6CACF9B1E32}" destId="{DD3180F5-046A-4F09-AE8B-525C9B554CDE}" srcOrd="0" destOrd="0" parTransId="{CE07DCC0-C5AA-46F5-A72F-1EE232019352}" sibTransId="{090596D7-962A-4B6F-955C-BBE0C355FE1E}"/>
    <dgm:cxn modelId="{B412F525-2F92-4502-96DC-9ED13AF6BB56}" type="presParOf" srcId="{1D413BA3-5DEC-4516-9643-30845B6A8EA1}" destId="{A925BB39-9925-4606-8E04-D67F05805306}" srcOrd="0" destOrd="0" presId="urn:microsoft.com/office/officeart/2008/layout/VerticalCurvedList"/>
    <dgm:cxn modelId="{E08B94ED-0363-4C9C-876E-CECE550E3838}" type="presParOf" srcId="{A925BB39-9925-4606-8E04-D67F05805306}" destId="{3BA42380-6DB2-4AD3-B41F-FF7675BA3F79}" srcOrd="0" destOrd="0" presId="urn:microsoft.com/office/officeart/2008/layout/VerticalCurvedList"/>
    <dgm:cxn modelId="{C7EF4DAA-1B8C-44C8-891B-DE176A9EFF59}" type="presParOf" srcId="{3BA42380-6DB2-4AD3-B41F-FF7675BA3F79}" destId="{C28624D4-B920-489C-9D3B-41D82CD41B8D}" srcOrd="0" destOrd="0" presId="urn:microsoft.com/office/officeart/2008/layout/VerticalCurvedList"/>
    <dgm:cxn modelId="{5FFE7EE9-AED7-40C4-B954-F6BDB60CAC96}" type="presParOf" srcId="{3BA42380-6DB2-4AD3-B41F-FF7675BA3F79}" destId="{728077F1-4446-4BBA-8BFD-9EDC4D390D65}" srcOrd="1" destOrd="0" presId="urn:microsoft.com/office/officeart/2008/layout/VerticalCurvedList"/>
    <dgm:cxn modelId="{D13B0C0C-AAD8-4142-A2E0-C8341C34199C}" type="presParOf" srcId="{3BA42380-6DB2-4AD3-B41F-FF7675BA3F79}" destId="{75113A84-D575-4215-8145-375EED67CBBD}" srcOrd="2" destOrd="0" presId="urn:microsoft.com/office/officeart/2008/layout/VerticalCurvedList"/>
    <dgm:cxn modelId="{6ED94542-0996-40A6-ADD1-5DE4E5A0FFED}" type="presParOf" srcId="{3BA42380-6DB2-4AD3-B41F-FF7675BA3F79}" destId="{40D8E643-5E9E-4BF7-9F76-DBA4BF2A1AE8}" srcOrd="3" destOrd="0" presId="urn:microsoft.com/office/officeart/2008/layout/VerticalCurvedList"/>
    <dgm:cxn modelId="{2EC42F6A-E751-4FD9-B41A-404B4B3AB1DA}" type="presParOf" srcId="{A925BB39-9925-4606-8E04-D67F05805306}" destId="{93A4BEDF-F9F1-4FA3-8843-9492DE0CB9B8}" srcOrd="1" destOrd="0" presId="urn:microsoft.com/office/officeart/2008/layout/VerticalCurvedList"/>
    <dgm:cxn modelId="{7B1CAA8D-0F3B-48F3-AC3F-9844FFD1448A}" type="presParOf" srcId="{A925BB39-9925-4606-8E04-D67F05805306}" destId="{29B434A6-F6BC-4BB1-9343-A71AEA3F5AE0}" srcOrd="2" destOrd="0" presId="urn:microsoft.com/office/officeart/2008/layout/VerticalCurvedList"/>
    <dgm:cxn modelId="{68DC5EC7-E8EF-4F0D-A219-7FD695FF8727}" type="presParOf" srcId="{29B434A6-F6BC-4BB1-9343-A71AEA3F5AE0}" destId="{D0FF8FF8-9825-46ED-9B16-4A829002336F}" srcOrd="0" destOrd="0" presId="urn:microsoft.com/office/officeart/2008/layout/VerticalCurvedList"/>
    <dgm:cxn modelId="{666190BF-44F2-4E58-A921-8EE3F8353FC3}" type="presParOf" srcId="{A925BB39-9925-4606-8E04-D67F05805306}" destId="{E98AD4C4-2E52-409C-88A3-1A08E5F6C5B7}" srcOrd="3" destOrd="0" presId="urn:microsoft.com/office/officeart/2008/layout/VerticalCurvedList"/>
    <dgm:cxn modelId="{AEDA9910-8439-4C19-B76A-E81B1E4EF788}" type="presParOf" srcId="{A925BB39-9925-4606-8E04-D67F05805306}" destId="{58671900-F343-44BE-B210-D89F25B01626}" srcOrd="4" destOrd="0" presId="urn:microsoft.com/office/officeart/2008/layout/VerticalCurvedList"/>
    <dgm:cxn modelId="{FF4C1610-073F-4278-B991-BAE45F98A389}" type="presParOf" srcId="{58671900-F343-44BE-B210-D89F25B01626}" destId="{8A37F4AB-A795-4A20-A73B-B786CEE0DBDC}" srcOrd="0" destOrd="0" presId="urn:microsoft.com/office/officeart/2008/layout/VerticalCurvedList"/>
    <dgm:cxn modelId="{9DA3D5A9-5457-45C8-8BBF-9C0D69D164BE}" type="presParOf" srcId="{A925BB39-9925-4606-8E04-D67F05805306}" destId="{66F493B2-5966-49FD-9C85-52EFD92D9D69}" srcOrd="5" destOrd="0" presId="urn:microsoft.com/office/officeart/2008/layout/VerticalCurvedList"/>
    <dgm:cxn modelId="{99348E8C-170D-4241-B54E-B684CB39D5AD}" type="presParOf" srcId="{A925BB39-9925-4606-8E04-D67F05805306}" destId="{92A8A385-15AC-4B9B-8587-C5E9ED33876E}" srcOrd="6" destOrd="0" presId="urn:microsoft.com/office/officeart/2008/layout/VerticalCurvedList"/>
    <dgm:cxn modelId="{DD11A973-ECDA-46B3-A774-46BB561B64F8}" type="presParOf" srcId="{92A8A385-15AC-4B9B-8587-C5E9ED33876E}" destId="{AF781672-4523-4AEE-8F2A-432FE5457EE1}" srcOrd="0" destOrd="0" presId="urn:microsoft.com/office/officeart/2008/layout/VerticalCurvedList"/>
    <dgm:cxn modelId="{4A168994-D4FF-4C9F-81F0-1AFFBC55E010}" type="presParOf" srcId="{A925BB39-9925-4606-8E04-D67F05805306}" destId="{AE9D06C4-2B47-46A9-91C8-A0FD87A74FF8}" srcOrd="7" destOrd="0" presId="urn:microsoft.com/office/officeart/2008/layout/VerticalCurvedList"/>
    <dgm:cxn modelId="{9B828E45-95BA-4573-863F-7754105D3236}" type="presParOf" srcId="{A925BB39-9925-4606-8E04-D67F05805306}" destId="{BE1F783F-3F1D-47B9-B786-2DA2D0979E68}" srcOrd="8" destOrd="0" presId="urn:microsoft.com/office/officeart/2008/layout/VerticalCurvedList"/>
    <dgm:cxn modelId="{A306172C-7261-408D-B1DD-0E5C2FEF84D8}" type="presParOf" srcId="{BE1F783F-3F1D-47B9-B786-2DA2D0979E68}" destId="{8581DAD8-CA9D-48BF-9353-E2A60F4D06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2D04234-CD2F-4A0F-BF28-2C594B814433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2B2674CC-0FD3-4FDA-8E32-983AB981E355}">
      <dgm:prSet phldrT="[Text]" custT="1"/>
      <dgm:spPr/>
      <dgm:t>
        <a:bodyPr/>
        <a:lstStyle/>
        <a:p>
          <a:r>
            <a:rPr lang="en-US" sz="1600" b="1" dirty="0"/>
            <a:t>Problem</a:t>
          </a:r>
        </a:p>
      </dgm:t>
    </dgm:pt>
    <dgm:pt modelId="{73CB8804-EE5A-4C0E-BC02-96155083BCF9}" type="parTrans" cxnId="{55168C0D-F74E-43CA-A480-225CF6A70933}">
      <dgm:prSet/>
      <dgm:spPr/>
      <dgm:t>
        <a:bodyPr/>
        <a:lstStyle/>
        <a:p>
          <a:endParaRPr lang="en-US"/>
        </a:p>
      </dgm:t>
    </dgm:pt>
    <dgm:pt modelId="{BBF335B9-35C9-4449-B6E5-90BE414603CC}" type="sibTrans" cxnId="{55168C0D-F74E-43CA-A480-225CF6A70933}">
      <dgm:prSet/>
      <dgm:spPr/>
      <dgm:t>
        <a:bodyPr/>
        <a:lstStyle/>
        <a:p>
          <a:endParaRPr lang="en-US"/>
        </a:p>
      </dgm:t>
    </dgm:pt>
    <dgm:pt modelId="{B45777B7-15C7-48DC-AEDF-49D642297790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22D707CE-2B1D-4022-A131-0502F0330C72}" type="parTrans" cxnId="{12E7BF81-D517-48A2-BC1C-387DC0B79891}">
      <dgm:prSet/>
      <dgm:spPr/>
      <dgm:t>
        <a:bodyPr/>
        <a:lstStyle/>
        <a:p>
          <a:endParaRPr lang="en-US"/>
        </a:p>
      </dgm:t>
    </dgm:pt>
    <dgm:pt modelId="{A85E27C3-2DA1-49A9-BC23-43A1B3ACE3C7}" type="sibTrans" cxnId="{12E7BF81-D517-48A2-BC1C-387DC0B79891}">
      <dgm:prSet/>
      <dgm:spPr/>
      <dgm:t>
        <a:bodyPr/>
        <a:lstStyle/>
        <a:p>
          <a:endParaRPr lang="en-US"/>
        </a:p>
      </dgm:t>
    </dgm:pt>
    <dgm:pt modelId="{2DA41957-63BA-438B-A825-C015FE5FC55F}">
      <dgm:prSet phldrT="[Text]"/>
      <dgm:spPr/>
      <dgm:t>
        <a:bodyPr/>
        <a:lstStyle/>
        <a:p>
          <a:r>
            <a:rPr lang="en-US" dirty="0"/>
            <a:t>Baseline</a:t>
          </a:r>
        </a:p>
      </dgm:t>
    </dgm:pt>
    <dgm:pt modelId="{F3D990B7-E90E-4339-9A17-5C4C098BC270}" type="parTrans" cxnId="{CFDD59B7-F0BE-4910-BFA6-711206CBD1E7}">
      <dgm:prSet/>
      <dgm:spPr/>
      <dgm:t>
        <a:bodyPr/>
        <a:lstStyle/>
        <a:p>
          <a:endParaRPr lang="en-US"/>
        </a:p>
      </dgm:t>
    </dgm:pt>
    <dgm:pt modelId="{A5570C0A-5CEF-4736-967F-FC53E91964E6}" type="sibTrans" cxnId="{CFDD59B7-F0BE-4910-BFA6-711206CBD1E7}">
      <dgm:prSet/>
      <dgm:spPr/>
      <dgm:t>
        <a:bodyPr/>
        <a:lstStyle/>
        <a:p>
          <a:endParaRPr lang="en-US"/>
        </a:p>
      </dgm:t>
    </dgm:pt>
    <dgm:pt modelId="{2F91872D-2F15-48A1-B96B-F8C8270D0505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BBBCC89-0DB5-4499-9822-C56CF62B1CA0}" type="parTrans" cxnId="{18CE0BCC-7760-4819-9DB3-7455D908DD38}">
      <dgm:prSet/>
      <dgm:spPr/>
      <dgm:t>
        <a:bodyPr/>
        <a:lstStyle/>
        <a:p>
          <a:endParaRPr lang="en-US"/>
        </a:p>
      </dgm:t>
    </dgm:pt>
    <dgm:pt modelId="{0250501E-B553-4BAE-BDD7-F344C77FA41D}" type="sibTrans" cxnId="{18CE0BCC-7760-4819-9DB3-7455D908DD38}">
      <dgm:prSet/>
      <dgm:spPr/>
      <dgm:t>
        <a:bodyPr/>
        <a:lstStyle/>
        <a:p>
          <a:endParaRPr lang="en-US"/>
        </a:p>
      </dgm:t>
    </dgm:pt>
    <dgm:pt modelId="{9F24B345-B3D1-4C74-BCA4-D40C89BCAD20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1BFF4187-93A9-49FF-9F49-570A8A73464C}" type="parTrans" cxnId="{11F027A1-0432-4900-878C-221DDB87D319}">
      <dgm:prSet/>
      <dgm:spPr/>
      <dgm:t>
        <a:bodyPr/>
        <a:lstStyle/>
        <a:p>
          <a:endParaRPr lang="en-US"/>
        </a:p>
      </dgm:t>
    </dgm:pt>
    <dgm:pt modelId="{B49BA77C-97A6-4F9B-B617-079F48A6666F}" type="sibTrans" cxnId="{11F027A1-0432-4900-878C-221DDB87D319}">
      <dgm:prSet/>
      <dgm:spPr/>
      <dgm:t>
        <a:bodyPr/>
        <a:lstStyle/>
        <a:p>
          <a:endParaRPr lang="en-US"/>
        </a:p>
      </dgm:t>
    </dgm:pt>
    <dgm:pt modelId="{E75FB351-1D81-4F36-8221-CD97C6D0CA6A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DF7A720B-1305-4F3F-956A-DA8F126EA6EF}" type="parTrans" cxnId="{E790E869-6DC4-441A-8F3D-C44E3ECC2304}">
      <dgm:prSet/>
      <dgm:spPr/>
      <dgm:t>
        <a:bodyPr/>
        <a:lstStyle/>
        <a:p>
          <a:endParaRPr lang="en-US"/>
        </a:p>
      </dgm:t>
    </dgm:pt>
    <dgm:pt modelId="{85A53F63-8D9F-40D3-AF7D-D6734743582B}" type="sibTrans" cxnId="{E790E869-6DC4-441A-8F3D-C44E3ECC2304}">
      <dgm:prSet/>
      <dgm:spPr/>
      <dgm:t>
        <a:bodyPr/>
        <a:lstStyle/>
        <a:p>
          <a:endParaRPr lang="en-US"/>
        </a:p>
      </dgm:t>
    </dgm:pt>
    <dgm:pt modelId="{9015FE74-121C-4BC6-A5B9-AE19708343DC}" type="pres">
      <dgm:prSet presAssocID="{02D04234-CD2F-4A0F-BF28-2C594B814433}" presName="Name0" presStyleCnt="0">
        <dgm:presLayoutVars>
          <dgm:dir/>
          <dgm:animLvl val="lvl"/>
          <dgm:resizeHandles val="exact"/>
        </dgm:presLayoutVars>
      </dgm:prSet>
      <dgm:spPr/>
    </dgm:pt>
    <dgm:pt modelId="{EFFB5AA2-7305-4F50-B2C4-D5D8314379B7}" type="pres">
      <dgm:prSet presAssocID="{2B2674CC-0FD3-4FDA-8E32-983AB981E35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687B7E9-3328-424F-B622-DB5971DD2B96}" type="pres">
      <dgm:prSet presAssocID="{BBF335B9-35C9-4449-B6E5-90BE414603CC}" presName="parTxOnlySpace" presStyleCnt="0"/>
      <dgm:spPr/>
    </dgm:pt>
    <dgm:pt modelId="{3F6457B4-0A1B-4044-AFE8-56E12516CEB9}" type="pres">
      <dgm:prSet presAssocID="{B45777B7-15C7-48DC-AEDF-49D64229779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B17FA50-2CE9-480A-A133-3B64455DD159}" type="pres">
      <dgm:prSet presAssocID="{A85E27C3-2DA1-49A9-BC23-43A1B3ACE3C7}" presName="parTxOnlySpace" presStyleCnt="0"/>
      <dgm:spPr/>
    </dgm:pt>
    <dgm:pt modelId="{9F6C7666-C751-479F-860B-765821812A97}" type="pres">
      <dgm:prSet presAssocID="{2DA41957-63BA-438B-A825-C015FE5FC55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568FC26-C36A-4B5D-BA69-53F851F090B4}" type="pres">
      <dgm:prSet presAssocID="{A5570C0A-5CEF-4736-967F-FC53E91964E6}" presName="parTxOnlySpace" presStyleCnt="0"/>
      <dgm:spPr/>
    </dgm:pt>
    <dgm:pt modelId="{A0173348-ED3D-4AAC-B041-1E85382BB324}" type="pres">
      <dgm:prSet presAssocID="{2F91872D-2F15-48A1-B96B-F8C8270D050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56698FF-5A16-4397-9A25-273C595FA487}" type="pres">
      <dgm:prSet presAssocID="{0250501E-B553-4BAE-BDD7-F344C77FA41D}" presName="parTxOnlySpace" presStyleCnt="0"/>
      <dgm:spPr/>
    </dgm:pt>
    <dgm:pt modelId="{43A6EFE9-1BF0-42D5-AC38-30C9A878E2C3}" type="pres">
      <dgm:prSet presAssocID="{9F24B345-B3D1-4C74-BCA4-D40C89BCAD2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757A8C-446B-4174-A9F4-4FF565A8C637}" type="pres">
      <dgm:prSet presAssocID="{B49BA77C-97A6-4F9B-B617-079F48A6666F}" presName="parTxOnlySpace" presStyleCnt="0"/>
      <dgm:spPr/>
    </dgm:pt>
    <dgm:pt modelId="{C0C7BEA4-A477-4F2A-9C0D-F631305934E9}" type="pres">
      <dgm:prSet presAssocID="{E75FB351-1D81-4F36-8221-CD97C6D0CA6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168C0D-F74E-43CA-A480-225CF6A70933}" srcId="{02D04234-CD2F-4A0F-BF28-2C594B814433}" destId="{2B2674CC-0FD3-4FDA-8E32-983AB981E355}" srcOrd="0" destOrd="0" parTransId="{73CB8804-EE5A-4C0E-BC02-96155083BCF9}" sibTransId="{BBF335B9-35C9-4449-B6E5-90BE414603CC}"/>
    <dgm:cxn modelId="{B16BB721-693D-4770-9724-B4374CA6E86B}" type="presOf" srcId="{2B2674CC-0FD3-4FDA-8E32-983AB981E355}" destId="{EFFB5AA2-7305-4F50-B2C4-D5D8314379B7}" srcOrd="0" destOrd="0" presId="urn:microsoft.com/office/officeart/2005/8/layout/chevron1"/>
    <dgm:cxn modelId="{0829BA36-2D5B-492F-8A96-0F434B36A51A}" type="presOf" srcId="{02D04234-CD2F-4A0F-BF28-2C594B814433}" destId="{9015FE74-121C-4BC6-A5B9-AE19708343DC}" srcOrd="0" destOrd="0" presId="urn:microsoft.com/office/officeart/2005/8/layout/chevron1"/>
    <dgm:cxn modelId="{E790E869-6DC4-441A-8F3D-C44E3ECC2304}" srcId="{02D04234-CD2F-4A0F-BF28-2C594B814433}" destId="{E75FB351-1D81-4F36-8221-CD97C6D0CA6A}" srcOrd="5" destOrd="0" parTransId="{DF7A720B-1305-4F3F-956A-DA8F126EA6EF}" sibTransId="{85A53F63-8D9F-40D3-AF7D-D6734743582B}"/>
    <dgm:cxn modelId="{12E7BF81-D517-48A2-BC1C-387DC0B79891}" srcId="{02D04234-CD2F-4A0F-BF28-2C594B814433}" destId="{B45777B7-15C7-48DC-AEDF-49D642297790}" srcOrd="1" destOrd="0" parTransId="{22D707CE-2B1D-4022-A131-0502F0330C72}" sibTransId="{A85E27C3-2DA1-49A9-BC23-43A1B3ACE3C7}"/>
    <dgm:cxn modelId="{1495488F-BC3C-425C-8046-9FA2759755D6}" type="presOf" srcId="{B45777B7-15C7-48DC-AEDF-49D642297790}" destId="{3F6457B4-0A1B-4044-AFE8-56E12516CEB9}" srcOrd="0" destOrd="0" presId="urn:microsoft.com/office/officeart/2005/8/layout/chevron1"/>
    <dgm:cxn modelId="{1857A99B-9B77-4C17-A818-C3FCC2FFDBA8}" type="presOf" srcId="{2DA41957-63BA-438B-A825-C015FE5FC55F}" destId="{9F6C7666-C751-479F-860B-765821812A97}" srcOrd="0" destOrd="0" presId="urn:microsoft.com/office/officeart/2005/8/layout/chevron1"/>
    <dgm:cxn modelId="{11F027A1-0432-4900-878C-221DDB87D319}" srcId="{02D04234-CD2F-4A0F-BF28-2C594B814433}" destId="{9F24B345-B3D1-4C74-BCA4-D40C89BCAD20}" srcOrd="4" destOrd="0" parTransId="{1BFF4187-93A9-49FF-9F49-570A8A73464C}" sibTransId="{B49BA77C-97A6-4F9B-B617-079F48A6666F}"/>
    <dgm:cxn modelId="{B1EDF8A3-5A8A-4464-B11A-466DB4F6EEBD}" type="presOf" srcId="{2F91872D-2F15-48A1-B96B-F8C8270D0505}" destId="{A0173348-ED3D-4AAC-B041-1E85382BB324}" srcOrd="0" destOrd="0" presId="urn:microsoft.com/office/officeart/2005/8/layout/chevron1"/>
    <dgm:cxn modelId="{CFDD59B7-F0BE-4910-BFA6-711206CBD1E7}" srcId="{02D04234-CD2F-4A0F-BF28-2C594B814433}" destId="{2DA41957-63BA-438B-A825-C015FE5FC55F}" srcOrd="2" destOrd="0" parTransId="{F3D990B7-E90E-4339-9A17-5C4C098BC270}" sibTransId="{A5570C0A-5CEF-4736-967F-FC53E91964E6}"/>
    <dgm:cxn modelId="{18CE0BCC-7760-4819-9DB3-7455D908DD38}" srcId="{02D04234-CD2F-4A0F-BF28-2C594B814433}" destId="{2F91872D-2F15-48A1-B96B-F8C8270D0505}" srcOrd="3" destOrd="0" parTransId="{0BBBCC89-0DB5-4499-9822-C56CF62B1CA0}" sibTransId="{0250501E-B553-4BAE-BDD7-F344C77FA41D}"/>
    <dgm:cxn modelId="{858500DB-1763-456F-B7E9-E9F3D0C1D0FC}" type="presOf" srcId="{9F24B345-B3D1-4C74-BCA4-D40C89BCAD20}" destId="{43A6EFE9-1BF0-42D5-AC38-30C9A878E2C3}" srcOrd="0" destOrd="0" presId="urn:microsoft.com/office/officeart/2005/8/layout/chevron1"/>
    <dgm:cxn modelId="{9F38B2FA-313C-4C4E-91B4-CA079DC8F26B}" type="presOf" srcId="{E75FB351-1D81-4F36-8221-CD97C6D0CA6A}" destId="{C0C7BEA4-A477-4F2A-9C0D-F631305934E9}" srcOrd="0" destOrd="0" presId="urn:microsoft.com/office/officeart/2005/8/layout/chevron1"/>
    <dgm:cxn modelId="{BC00ED37-0E94-41B0-AC80-5517566ED277}" type="presParOf" srcId="{9015FE74-121C-4BC6-A5B9-AE19708343DC}" destId="{EFFB5AA2-7305-4F50-B2C4-D5D8314379B7}" srcOrd="0" destOrd="0" presId="urn:microsoft.com/office/officeart/2005/8/layout/chevron1"/>
    <dgm:cxn modelId="{BFA33DF1-0495-4EE4-99EB-4374AE52F056}" type="presParOf" srcId="{9015FE74-121C-4BC6-A5B9-AE19708343DC}" destId="{3687B7E9-3328-424F-B622-DB5971DD2B96}" srcOrd="1" destOrd="0" presId="urn:microsoft.com/office/officeart/2005/8/layout/chevron1"/>
    <dgm:cxn modelId="{C26F0885-67C6-4DAE-9113-5459C91A886C}" type="presParOf" srcId="{9015FE74-121C-4BC6-A5B9-AE19708343DC}" destId="{3F6457B4-0A1B-4044-AFE8-56E12516CEB9}" srcOrd="2" destOrd="0" presId="urn:microsoft.com/office/officeart/2005/8/layout/chevron1"/>
    <dgm:cxn modelId="{4B0D513D-B2E1-42DA-B390-F0D098041F14}" type="presParOf" srcId="{9015FE74-121C-4BC6-A5B9-AE19708343DC}" destId="{FB17FA50-2CE9-480A-A133-3B64455DD159}" srcOrd="3" destOrd="0" presId="urn:microsoft.com/office/officeart/2005/8/layout/chevron1"/>
    <dgm:cxn modelId="{AC5B189C-0E50-4812-A1A5-1024471F786C}" type="presParOf" srcId="{9015FE74-121C-4BC6-A5B9-AE19708343DC}" destId="{9F6C7666-C751-479F-860B-765821812A97}" srcOrd="4" destOrd="0" presId="urn:microsoft.com/office/officeart/2005/8/layout/chevron1"/>
    <dgm:cxn modelId="{EF10100D-F880-4F5E-A40C-23FBD00338AD}" type="presParOf" srcId="{9015FE74-121C-4BC6-A5B9-AE19708343DC}" destId="{9568FC26-C36A-4B5D-BA69-53F851F090B4}" srcOrd="5" destOrd="0" presId="urn:microsoft.com/office/officeart/2005/8/layout/chevron1"/>
    <dgm:cxn modelId="{CCD9336D-4C73-45EE-9908-E0E1E9F53A96}" type="presParOf" srcId="{9015FE74-121C-4BC6-A5B9-AE19708343DC}" destId="{A0173348-ED3D-4AAC-B041-1E85382BB324}" srcOrd="6" destOrd="0" presId="urn:microsoft.com/office/officeart/2005/8/layout/chevron1"/>
    <dgm:cxn modelId="{33584C07-7571-4F52-9C89-AE197E1BCFF0}" type="presParOf" srcId="{9015FE74-121C-4BC6-A5B9-AE19708343DC}" destId="{E56698FF-5A16-4397-9A25-273C595FA487}" srcOrd="7" destOrd="0" presId="urn:microsoft.com/office/officeart/2005/8/layout/chevron1"/>
    <dgm:cxn modelId="{BE9D7D73-E069-42C1-9642-04658C999EEC}" type="presParOf" srcId="{9015FE74-121C-4BC6-A5B9-AE19708343DC}" destId="{43A6EFE9-1BF0-42D5-AC38-30C9A878E2C3}" srcOrd="8" destOrd="0" presId="urn:microsoft.com/office/officeart/2005/8/layout/chevron1"/>
    <dgm:cxn modelId="{60F1268C-036E-4D78-B871-FDE731658B8C}" type="presParOf" srcId="{9015FE74-121C-4BC6-A5B9-AE19708343DC}" destId="{BF757A8C-446B-4174-A9F4-4FF565A8C637}" srcOrd="9" destOrd="0" presId="urn:microsoft.com/office/officeart/2005/8/layout/chevron1"/>
    <dgm:cxn modelId="{80502D96-259B-4078-B177-1B4756182718}" type="presParOf" srcId="{9015FE74-121C-4BC6-A5B9-AE19708343DC}" destId="{C0C7BEA4-A477-4F2A-9C0D-F631305934E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8BD946E5-EFF7-4B3B-8A20-3A35B8A40E8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</dgm:t>
    </dgm:pt>
    <dgm:pt modelId="{C55475DD-D12B-409B-BB2F-FED0F37BF527}" type="parTrans" cxnId="{137516D8-7337-43F8-9D5F-D213E1819829}">
      <dgm:prSet/>
      <dgm:spPr/>
      <dgm:t>
        <a:bodyPr/>
        <a:lstStyle/>
        <a:p>
          <a:endParaRPr lang="en-US"/>
        </a:p>
      </dgm:t>
    </dgm:pt>
    <dgm:pt modelId="{0C219BC1-2285-430D-86E8-D0CE4C528968}" type="sibTrans" cxnId="{137516D8-7337-43F8-9D5F-D213E1819829}">
      <dgm:prSet/>
      <dgm:spPr/>
      <dgm:t>
        <a:bodyPr/>
        <a:lstStyle/>
        <a:p>
          <a:endParaRPr lang="en-US"/>
        </a:p>
      </dgm:t>
    </dgm:pt>
    <dgm:pt modelId="{96CEDF6A-D5CC-4AF4-945B-817EDC47BA5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</a:t>
          </a:r>
          <a:r>
            <a:rPr lang="en-US" dirty="0"/>
            <a:t>Engineering</a:t>
          </a:r>
        </a:p>
      </dgm:t>
    </dgm:pt>
    <dgm:pt modelId="{C43C6E22-227E-465D-9872-870173E8CDE5}" type="parTrans" cxnId="{C063D5EC-FF4F-4FA8-838E-6E799084682C}">
      <dgm:prSet/>
      <dgm:spPr/>
      <dgm:t>
        <a:bodyPr/>
        <a:lstStyle/>
        <a:p>
          <a:endParaRPr lang="en-US"/>
        </a:p>
      </dgm:t>
    </dgm:pt>
    <dgm:pt modelId="{56F115AE-CA27-40F4-8CBA-A49F1F954D5D}" type="sibTrans" cxnId="{C063D5EC-FF4F-4FA8-838E-6E799084682C}">
      <dgm:prSet/>
      <dgm:spPr/>
      <dgm:t>
        <a:bodyPr/>
        <a:lstStyle/>
        <a:p>
          <a:endParaRPr lang="en-US"/>
        </a:p>
      </dgm:t>
    </dgm:pt>
    <dgm:pt modelId="{22E5F9DE-639B-49B9-A787-2BE852875DF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Deliverables</a:t>
          </a:r>
        </a:p>
      </dgm:t>
    </dgm:pt>
    <dgm:pt modelId="{75DD342C-A634-403B-9C0E-30C68D041B0C}" type="parTrans" cxnId="{A2F2412C-9953-448A-AAA9-54BA68875BD9}">
      <dgm:prSet/>
      <dgm:spPr/>
    </dgm:pt>
    <dgm:pt modelId="{13201FAB-EE39-4533-B68A-0B4758E99300}" type="sibTrans" cxnId="{A2F2412C-9953-448A-AAA9-54BA68875BD9}">
      <dgm:prSet/>
      <dgm:spPr/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511AD2F0-20E8-4144-B323-1D337793CD82}" type="pres">
      <dgm:prSet presAssocID="{EB09609C-E0A4-418C-A721-28D96532FB76}" presName="sibTrans" presStyleLbl="sibTrans2D1" presStyleIdx="1" presStyleCnt="4"/>
      <dgm:spPr/>
    </dgm:pt>
    <dgm:pt modelId="{B1DB0416-ECD4-4CD3-953C-A81A6E30BA1E}" type="pres">
      <dgm:prSet presAssocID="{EB09609C-E0A4-418C-A721-28D96532FB76}" presName="connectorText" presStyleLbl="sibTrans2D1" presStyleIdx="1" presStyleCnt="4"/>
      <dgm:spPr/>
    </dgm:pt>
    <dgm:pt modelId="{076F7939-4978-4560-A9C2-5B786C95F4BF}" type="pres">
      <dgm:prSet presAssocID="{96CEDF6A-D5CC-4AF4-945B-817EDC47BA55}" presName="node" presStyleLbl="node1" presStyleIdx="2" presStyleCnt="5">
        <dgm:presLayoutVars>
          <dgm:bulletEnabled val="1"/>
        </dgm:presLayoutVars>
      </dgm:prSet>
      <dgm:spPr/>
    </dgm:pt>
    <dgm:pt modelId="{AC6DEC71-D0EC-496C-A04D-23C106408355}" type="pres">
      <dgm:prSet presAssocID="{56F115AE-CA27-40F4-8CBA-A49F1F954D5D}" presName="sibTrans" presStyleLbl="sibTrans2D1" presStyleIdx="2" presStyleCnt="4"/>
      <dgm:spPr/>
    </dgm:pt>
    <dgm:pt modelId="{87A1809C-5FB0-467E-A529-868202A738B7}" type="pres">
      <dgm:prSet presAssocID="{56F115AE-CA27-40F4-8CBA-A49F1F954D5D}" presName="connectorText" presStyleLbl="sibTrans2D1" presStyleIdx="2" presStyleCnt="4"/>
      <dgm:spPr/>
    </dgm:pt>
    <dgm:pt modelId="{DCA12AA5-CF55-4F88-A199-6DA3C71D524E}" type="pres">
      <dgm:prSet presAssocID="{8BD946E5-EFF7-4B3B-8A20-3A35B8A40E8E}" presName="node" presStyleLbl="node1" presStyleIdx="3" presStyleCnt="5">
        <dgm:presLayoutVars>
          <dgm:bulletEnabled val="1"/>
        </dgm:presLayoutVars>
      </dgm:prSet>
      <dgm:spPr/>
    </dgm:pt>
    <dgm:pt modelId="{5FD17C4A-7972-4F2D-BAD5-528C43768F23}" type="pres">
      <dgm:prSet presAssocID="{0C219BC1-2285-430D-86E8-D0CE4C528968}" presName="sibTrans" presStyleLbl="sibTrans2D1" presStyleIdx="3" presStyleCnt="4"/>
      <dgm:spPr/>
    </dgm:pt>
    <dgm:pt modelId="{10D4BBCE-0090-4CB9-A01D-8D273F8B96AA}" type="pres">
      <dgm:prSet presAssocID="{0C219BC1-2285-430D-86E8-D0CE4C528968}" presName="connectorText" presStyleLbl="sibTrans2D1" presStyleIdx="3" presStyleCnt="4"/>
      <dgm:spPr/>
    </dgm:pt>
    <dgm:pt modelId="{1C1936B9-81DC-4DB1-B665-0C39EA78C5A6}" type="pres">
      <dgm:prSet presAssocID="{22E5F9DE-639B-49B9-A787-2BE852875DF1}" presName="node" presStyleLbl="node1" presStyleIdx="4" presStyleCnt="5">
        <dgm:presLayoutVars>
          <dgm:bulletEnabled val="1"/>
        </dgm:presLayoutVars>
      </dgm:prSet>
      <dgm:spPr/>
    </dgm:pt>
  </dgm:ptLst>
  <dgm:cxnLst>
    <dgm:cxn modelId="{9298F20D-697E-4D25-A712-6E2B6D2528CF}" type="presOf" srcId="{EB09609C-E0A4-418C-A721-28D96532FB76}" destId="{B1DB0416-ECD4-4CD3-953C-A81A6E30BA1E}" srcOrd="1" destOrd="0" presId="urn:microsoft.com/office/officeart/2005/8/layout/process2"/>
    <dgm:cxn modelId="{A2F2412C-9953-448A-AAA9-54BA68875BD9}" srcId="{A975A266-2CF8-43BC-902D-E21D5F9D36B1}" destId="{22E5F9DE-639B-49B9-A787-2BE852875DF1}" srcOrd="4" destOrd="0" parTransId="{75DD342C-A634-403B-9C0E-30C68D041B0C}" sibTransId="{13201FAB-EE39-4533-B68A-0B4758E99300}"/>
    <dgm:cxn modelId="{BFE57F2E-72E3-4CEB-88E7-580055A575E0}" type="presOf" srcId="{8BD946E5-EFF7-4B3B-8A20-3A35B8A40E8E}" destId="{DCA12AA5-CF55-4F88-A199-6DA3C71D524E}" srcOrd="0" destOrd="0" presId="urn:microsoft.com/office/officeart/2005/8/layout/process2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8D34E25B-69D1-461E-9C73-70654D928359}" type="presOf" srcId="{96CEDF6A-D5CC-4AF4-945B-817EDC47BA55}" destId="{076F7939-4978-4560-A9C2-5B786C95F4BF}" srcOrd="0" destOrd="0" presId="urn:microsoft.com/office/officeart/2005/8/layout/process2"/>
    <dgm:cxn modelId="{232C516D-B7BE-44C4-A7E2-6286B7AD1DE0}" type="presOf" srcId="{56F115AE-CA27-40F4-8CBA-A49F1F954D5D}" destId="{AC6DEC71-D0EC-496C-A04D-23C106408355}" srcOrd="0" destOrd="0" presId="urn:microsoft.com/office/officeart/2005/8/layout/process2"/>
    <dgm:cxn modelId="{B293214F-3DE1-44F8-8558-CD29753DEE96}" type="presOf" srcId="{56F115AE-CA27-40F4-8CBA-A49F1F954D5D}" destId="{87A1809C-5FB0-467E-A529-868202A738B7}" srcOrd="1" destOrd="0" presId="urn:microsoft.com/office/officeart/2005/8/layout/process2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73B05A83-9440-4023-AAE3-0506E1E02867}" type="presOf" srcId="{EB09609C-E0A4-418C-A721-28D96532FB76}" destId="{511AD2F0-20E8-4144-B323-1D337793CD82}" srcOrd="0" destOrd="0" presId="urn:microsoft.com/office/officeart/2005/8/layout/process2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489D35BE-BBEA-475A-A768-F903DE13A3FF}" type="presOf" srcId="{0C219BC1-2285-430D-86E8-D0CE4C528968}" destId="{5FD17C4A-7972-4F2D-BAD5-528C43768F23}" srcOrd="0" destOrd="0" presId="urn:microsoft.com/office/officeart/2005/8/layout/process2"/>
    <dgm:cxn modelId="{C79F19C1-0317-4CDB-ABDA-312077BB3E79}" type="presOf" srcId="{0C219BC1-2285-430D-86E8-D0CE4C528968}" destId="{10D4BBCE-0090-4CB9-A01D-8D273F8B96AA}" srcOrd="1" destOrd="0" presId="urn:microsoft.com/office/officeart/2005/8/layout/process2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137516D8-7337-43F8-9D5F-D213E1819829}" srcId="{A975A266-2CF8-43BC-902D-E21D5F9D36B1}" destId="{8BD946E5-EFF7-4B3B-8A20-3A35B8A40E8E}" srcOrd="3" destOrd="0" parTransId="{C55475DD-D12B-409B-BB2F-FED0F37BF527}" sibTransId="{0C219BC1-2285-430D-86E8-D0CE4C528968}"/>
    <dgm:cxn modelId="{D6C237EC-4645-4AB6-8E63-D0110655E4CE}" type="presOf" srcId="{22E5F9DE-639B-49B9-A787-2BE852875DF1}" destId="{1C1936B9-81DC-4DB1-B665-0C39EA78C5A6}" srcOrd="0" destOrd="0" presId="urn:microsoft.com/office/officeart/2005/8/layout/process2"/>
    <dgm:cxn modelId="{C063D5EC-FF4F-4FA8-838E-6E799084682C}" srcId="{A975A266-2CF8-43BC-902D-E21D5F9D36B1}" destId="{96CEDF6A-D5CC-4AF4-945B-817EDC47BA55}" srcOrd="2" destOrd="0" parTransId="{C43C6E22-227E-465D-9872-870173E8CDE5}" sibTransId="{56F115AE-CA27-40F4-8CBA-A49F1F954D5D}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3D081B53-526B-4223-B075-86C57C9734DF}" type="presParOf" srcId="{62AC805A-2EE8-4286-8049-E311EC8F4004}" destId="{511AD2F0-20E8-4144-B323-1D337793CD82}" srcOrd="3" destOrd="0" presId="urn:microsoft.com/office/officeart/2005/8/layout/process2"/>
    <dgm:cxn modelId="{16A41A12-4649-4F42-ACA4-81CA2AA6B79E}" type="presParOf" srcId="{511AD2F0-20E8-4144-B323-1D337793CD82}" destId="{B1DB0416-ECD4-4CD3-953C-A81A6E30BA1E}" srcOrd="0" destOrd="0" presId="urn:microsoft.com/office/officeart/2005/8/layout/process2"/>
    <dgm:cxn modelId="{B7911D93-8DA7-49E1-9C3B-9393F3143016}" type="presParOf" srcId="{62AC805A-2EE8-4286-8049-E311EC8F4004}" destId="{076F7939-4978-4560-A9C2-5B786C95F4BF}" srcOrd="4" destOrd="0" presId="urn:microsoft.com/office/officeart/2005/8/layout/process2"/>
    <dgm:cxn modelId="{7BDC1EF7-6C4A-4197-BD55-156E24156C18}" type="presParOf" srcId="{62AC805A-2EE8-4286-8049-E311EC8F4004}" destId="{AC6DEC71-D0EC-496C-A04D-23C106408355}" srcOrd="5" destOrd="0" presId="urn:microsoft.com/office/officeart/2005/8/layout/process2"/>
    <dgm:cxn modelId="{4693190F-AD52-4FDB-A09E-B1CB8785EA37}" type="presParOf" srcId="{AC6DEC71-D0EC-496C-A04D-23C106408355}" destId="{87A1809C-5FB0-467E-A529-868202A738B7}" srcOrd="0" destOrd="0" presId="urn:microsoft.com/office/officeart/2005/8/layout/process2"/>
    <dgm:cxn modelId="{14B1F626-DD4E-4974-8DD5-C028A5A6C64E}" type="presParOf" srcId="{62AC805A-2EE8-4286-8049-E311EC8F4004}" destId="{DCA12AA5-CF55-4F88-A199-6DA3C71D524E}" srcOrd="6" destOrd="0" presId="urn:microsoft.com/office/officeart/2005/8/layout/process2"/>
    <dgm:cxn modelId="{A6265323-784E-4756-B255-076BACD2B1F4}" type="presParOf" srcId="{62AC805A-2EE8-4286-8049-E311EC8F4004}" destId="{5FD17C4A-7972-4F2D-BAD5-528C43768F23}" srcOrd="7" destOrd="0" presId="urn:microsoft.com/office/officeart/2005/8/layout/process2"/>
    <dgm:cxn modelId="{7A01EF3A-DD58-4B1A-9872-551C3FB04F5C}" type="presParOf" srcId="{5FD17C4A-7972-4F2D-BAD5-528C43768F23}" destId="{10D4BBCE-0090-4CB9-A01D-8D273F8B96AA}" srcOrd="0" destOrd="0" presId="urn:microsoft.com/office/officeart/2005/8/layout/process2"/>
    <dgm:cxn modelId="{8D930FFA-BDC5-4452-9648-59E994662D85}" type="presParOf" srcId="{62AC805A-2EE8-4286-8049-E311EC8F4004}" destId="{1C1936B9-81DC-4DB1-B665-0C39EA78C5A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ED5E0F9E-B42E-444B-A651-E9DF85F971BA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</dgm:t>
    </dgm:pt>
    <dgm:pt modelId="{61E80C0E-81AE-4FC4-9363-FD4E949C0A00}" type="parTrans" cxnId="{B74E58D8-DCD4-4E9C-B52E-39F92ED47E6D}">
      <dgm:prSet/>
      <dgm:spPr/>
      <dgm:t>
        <a:bodyPr/>
        <a:lstStyle/>
        <a:p>
          <a:endParaRPr lang="en-US"/>
        </a:p>
      </dgm:t>
    </dgm:pt>
    <dgm:pt modelId="{6946F90E-D7E9-4FA6-85A8-4E5C6052C129}" type="sibTrans" cxnId="{B74E58D8-DCD4-4E9C-B52E-39F92ED47E6D}">
      <dgm:prSet/>
      <dgm:spPr/>
      <dgm:t>
        <a:bodyPr/>
        <a:lstStyle/>
        <a:p>
          <a:endParaRPr lang="en-US"/>
        </a:p>
      </dgm:t>
    </dgm:pt>
    <dgm:pt modelId="{681EE41F-C111-4E58-979D-A6E434AED7F0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Feature Engineering</a:t>
          </a:r>
        </a:p>
      </dgm:t>
    </dgm:pt>
    <dgm:pt modelId="{6C923022-AE98-4B3F-B115-C943858CBC34}" type="parTrans" cxnId="{7E9C30C6-7DDD-4482-9ADC-02D630C2403E}">
      <dgm:prSet/>
      <dgm:spPr/>
      <dgm:t>
        <a:bodyPr/>
        <a:lstStyle/>
        <a:p>
          <a:endParaRPr lang="en-US"/>
        </a:p>
      </dgm:t>
    </dgm:pt>
    <dgm:pt modelId="{7EBF05AA-0103-4795-B787-AE7535F1711F}" type="sibTrans" cxnId="{7E9C30C6-7DDD-4482-9ADC-02D630C2403E}">
      <dgm:prSet/>
      <dgm:spPr/>
      <dgm:t>
        <a:bodyPr/>
        <a:lstStyle/>
        <a:p>
          <a:endParaRPr lang="en-US"/>
        </a:p>
      </dgm:t>
    </dgm:pt>
    <dgm:pt modelId="{B31E93D3-40EE-4E82-B937-0FBA40C1E7B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Deliverables</a:t>
          </a:r>
        </a:p>
      </dgm:t>
    </dgm:pt>
    <dgm:pt modelId="{11A87149-1FB2-42A1-8D89-6C08EA915A7C}" type="parTrans" cxnId="{1A77DF16-4C9F-42C2-AD6E-A4B00838BDB8}">
      <dgm:prSet/>
      <dgm:spPr/>
    </dgm:pt>
    <dgm:pt modelId="{207E47BD-724E-47B0-9B57-86AD3382975D}" type="sibTrans" cxnId="{1A77DF16-4C9F-42C2-AD6E-A4B00838BDB8}">
      <dgm:prSet/>
      <dgm:spPr/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94F7A3BE-5E75-411D-9856-602852EA240F}" type="pres">
      <dgm:prSet presAssocID="{EB09609C-E0A4-418C-A721-28D96532FB76}" presName="sibTrans" presStyleLbl="sibTrans2D1" presStyleIdx="1" presStyleCnt="4"/>
      <dgm:spPr/>
    </dgm:pt>
    <dgm:pt modelId="{1C6B2FB0-6532-4CFA-8D03-ECD58B2104CA}" type="pres">
      <dgm:prSet presAssocID="{EB09609C-E0A4-418C-A721-28D96532FB76}" presName="connectorText" presStyleLbl="sibTrans2D1" presStyleIdx="1" presStyleCnt="4"/>
      <dgm:spPr/>
    </dgm:pt>
    <dgm:pt modelId="{83B9EE6E-8E8A-4E49-9514-36548C47B1AC}" type="pres">
      <dgm:prSet presAssocID="{681EE41F-C111-4E58-979D-A6E434AED7F0}" presName="node" presStyleLbl="node1" presStyleIdx="2" presStyleCnt="5">
        <dgm:presLayoutVars>
          <dgm:bulletEnabled val="1"/>
        </dgm:presLayoutVars>
      </dgm:prSet>
      <dgm:spPr/>
    </dgm:pt>
    <dgm:pt modelId="{B8FA8EBA-3D11-4236-B101-6982828890CF}" type="pres">
      <dgm:prSet presAssocID="{7EBF05AA-0103-4795-B787-AE7535F1711F}" presName="sibTrans" presStyleLbl="sibTrans2D1" presStyleIdx="2" presStyleCnt="4"/>
      <dgm:spPr/>
    </dgm:pt>
    <dgm:pt modelId="{7A9D38D8-EC54-4FDA-89A1-382F3995B6A3}" type="pres">
      <dgm:prSet presAssocID="{7EBF05AA-0103-4795-B787-AE7535F1711F}" presName="connectorText" presStyleLbl="sibTrans2D1" presStyleIdx="2" presStyleCnt="4"/>
      <dgm:spPr/>
    </dgm:pt>
    <dgm:pt modelId="{81485114-C703-4942-BEC8-0B5C8907BF1F}" type="pres">
      <dgm:prSet presAssocID="{ED5E0F9E-B42E-444B-A651-E9DF85F971BA}" presName="node" presStyleLbl="node1" presStyleIdx="3" presStyleCnt="5">
        <dgm:presLayoutVars>
          <dgm:bulletEnabled val="1"/>
        </dgm:presLayoutVars>
      </dgm:prSet>
      <dgm:spPr/>
    </dgm:pt>
    <dgm:pt modelId="{D2F9256D-6BB7-4508-87A2-4DDA1A0D42E9}" type="pres">
      <dgm:prSet presAssocID="{6946F90E-D7E9-4FA6-85A8-4E5C6052C129}" presName="sibTrans" presStyleLbl="sibTrans2D1" presStyleIdx="3" presStyleCnt="4"/>
      <dgm:spPr/>
    </dgm:pt>
    <dgm:pt modelId="{56883EFB-10BC-4050-A47C-391A7179F3C5}" type="pres">
      <dgm:prSet presAssocID="{6946F90E-D7E9-4FA6-85A8-4E5C6052C129}" presName="connectorText" presStyleLbl="sibTrans2D1" presStyleIdx="3" presStyleCnt="4"/>
      <dgm:spPr/>
    </dgm:pt>
    <dgm:pt modelId="{E515014F-5F22-4452-BFD2-454ED0F9F3A0}" type="pres">
      <dgm:prSet presAssocID="{B31E93D3-40EE-4E82-B937-0FBA40C1E7B9}" presName="node" presStyleLbl="node1" presStyleIdx="4" presStyleCnt="5">
        <dgm:presLayoutVars>
          <dgm:bulletEnabled val="1"/>
        </dgm:presLayoutVars>
      </dgm:prSet>
      <dgm:spPr/>
    </dgm:pt>
  </dgm:ptLst>
  <dgm:cxnLst>
    <dgm:cxn modelId="{2DE08508-EE00-4F93-B8E3-EB7476682CDF}" type="presOf" srcId="{6946F90E-D7E9-4FA6-85A8-4E5C6052C129}" destId="{56883EFB-10BC-4050-A47C-391A7179F3C5}" srcOrd="1" destOrd="0" presId="urn:microsoft.com/office/officeart/2005/8/layout/process2"/>
    <dgm:cxn modelId="{F2D6BE09-651A-485C-9862-05FCD19FEF70}" type="presOf" srcId="{7EBF05AA-0103-4795-B787-AE7535F1711F}" destId="{B8FA8EBA-3D11-4236-B101-6982828890CF}" srcOrd="0" destOrd="0" presId="urn:microsoft.com/office/officeart/2005/8/layout/process2"/>
    <dgm:cxn modelId="{1A77DF16-4C9F-42C2-AD6E-A4B00838BDB8}" srcId="{A975A266-2CF8-43BC-902D-E21D5F9D36B1}" destId="{B31E93D3-40EE-4E82-B937-0FBA40C1E7B9}" srcOrd="4" destOrd="0" parTransId="{11A87149-1FB2-42A1-8D89-6C08EA915A7C}" sibTransId="{207E47BD-724E-47B0-9B57-86AD3382975D}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13E7D27B-CCA3-458B-9131-C7B417BB3A09}" type="presOf" srcId="{6946F90E-D7E9-4FA6-85A8-4E5C6052C129}" destId="{D2F9256D-6BB7-4508-87A2-4DDA1A0D42E9}" srcOrd="0" destOrd="0" presId="urn:microsoft.com/office/officeart/2005/8/layout/process2"/>
    <dgm:cxn modelId="{6D770985-6889-4EF8-B9D4-ABA9F774E1EE}" type="presOf" srcId="{B31E93D3-40EE-4E82-B937-0FBA40C1E7B9}" destId="{E515014F-5F22-4452-BFD2-454ED0F9F3A0}" srcOrd="0" destOrd="0" presId="urn:microsoft.com/office/officeart/2005/8/layout/process2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5170878B-66EA-47B0-8A2B-2C01BB6CD860}" type="presOf" srcId="{EB09609C-E0A4-418C-A721-28D96532FB76}" destId="{1C6B2FB0-6532-4CFA-8D03-ECD58B2104CA}" srcOrd="1" destOrd="0" presId="urn:microsoft.com/office/officeart/2005/8/layout/process2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7E9C30C6-7DDD-4482-9ADC-02D630C2403E}" srcId="{A975A266-2CF8-43BC-902D-E21D5F9D36B1}" destId="{681EE41F-C111-4E58-979D-A6E434AED7F0}" srcOrd="2" destOrd="0" parTransId="{6C923022-AE98-4B3F-B115-C943858CBC34}" sibTransId="{7EBF05AA-0103-4795-B787-AE7535F1711F}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B74E58D8-DCD4-4E9C-B52E-39F92ED47E6D}" srcId="{A975A266-2CF8-43BC-902D-E21D5F9D36B1}" destId="{ED5E0F9E-B42E-444B-A651-E9DF85F971BA}" srcOrd="3" destOrd="0" parTransId="{61E80C0E-81AE-4FC4-9363-FD4E949C0A00}" sibTransId="{6946F90E-D7E9-4FA6-85A8-4E5C6052C129}"/>
    <dgm:cxn modelId="{A3D569F1-686F-4CF2-8979-155C63265457}" type="presOf" srcId="{681EE41F-C111-4E58-979D-A6E434AED7F0}" destId="{83B9EE6E-8E8A-4E49-9514-36548C47B1AC}" srcOrd="0" destOrd="0" presId="urn:microsoft.com/office/officeart/2005/8/layout/process2"/>
    <dgm:cxn modelId="{6B667DF3-2097-4D5E-B83B-06B2BCBF1FC9}" type="presOf" srcId="{7EBF05AA-0103-4795-B787-AE7535F1711F}" destId="{7A9D38D8-EC54-4FDA-89A1-382F3995B6A3}" srcOrd="1" destOrd="0" presId="urn:microsoft.com/office/officeart/2005/8/layout/process2"/>
    <dgm:cxn modelId="{68C0FBF8-DC51-4FBA-96BD-15BAB9503DB1}" type="presOf" srcId="{ED5E0F9E-B42E-444B-A651-E9DF85F971BA}" destId="{81485114-C703-4942-BEC8-0B5C8907BF1F}" srcOrd="0" destOrd="0" presId="urn:microsoft.com/office/officeart/2005/8/layout/process2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986AFDFF-B37A-4999-AC77-0500E097D984}" type="presOf" srcId="{EB09609C-E0A4-418C-A721-28D96532FB76}" destId="{94F7A3BE-5E75-411D-9856-602852EA240F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0D3181F8-73BF-4700-8464-837F64F619E7}" type="presParOf" srcId="{62AC805A-2EE8-4286-8049-E311EC8F4004}" destId="{94F7A3BE-5E75-411D-9856-602852EA240F}" srcOrd="3" destOrd="0" presId="urn:microsoft.com/office/officeart/2005/8/layout/process2"/>
    <dgm:cxn modelId="{32D30CC0-FC8F-46E3-AE6D-9ECAE71BEB69}" type="presParOf" srcId="{94F7A3BE-5E75-411D-9856-602852EA240F}" destId="{1C6B2FB0-6532-4CFA-8D03-ECD58B2104CA}" srcOrd="0" destOrd="0" presId="urn:microsoft.com/office/officeart/2005/8/layout/process2"/>
    <dgm:cxn modelId="{27133348-67F2-4043-B38D-97661B92D803}" type="presParOf" srcId="{62AC805A-2EE8-4286-8049-E311EC8F4004}" destId="{83B9EE6E-8E8A-4E49-9514-36548C47B1AC}" srcOrd="4" destOrd="0" presId="urn:microsoft.com/office/officeart/2005/8/layout/process2"/>
    <dgm:cxn modelId="{E954ED7B-B7F6-4144-8B54-2076DCCF2AC7}" type="presParOf" srcId="{62AC805A-2EE8-4286-8049-E311EC8F4004}" destId="{B8FA8EBA-3D11-4236-B101-6982828890CF}" srcOrd="5" destOrd="0" presId="urn:microsoft.com/office/officeart/2005/8/layout/process2"/>
    <dgm:cxn modelId="{F0885C8E-91DF-4419-A1D7-5E1D5C12EBF5}" type="presParOf" srcId="{B8FA8EBA-3D11-4236-B101-6982828890CF}" destId="{7A9D38D8-EC54-4FDA-89A1-382F3995B6A3}" srcOrd="0" destOrd="0" presId="urn:microsoft.com/office/officeart/2005/8/layout/process2"/>
    <dgm:cxn modelId="{6EF02706-D161-430C-BB02-FFCC447F42FF}" type="presParOf" srcId="{62AC805A-2EE8-4286-8049-E311EC8F4004}" destId="{81485114-C703-4942-BEC8-0B5C8907BF1F}" srcOrd="6" destOrd="0" presId="urn:microsoft.com/office/officeart/2005/8/layout/process2"/>
    <dgm:cxn modelId="{981F7CD9-DB9A-4450-870A-20E2271A4F4F}" type="presParOf" srcId="{62AC805A-2EE8-4286-8049-E311EC8F4004}" destId="{D2F9256D-6BB7-4508-87A2-4DDA1A0D42E9}" srcOrd="7" destOrd="0" presId="urn:microsoft.com/office/officeart/2005/8/layout/process2"/>
    <dgm:cxn modelId="{24FDA218-EFE3-43B3-BC4B-30C95C525559}" type="presParOf" srcId="{D2F9256D-6BB7-4508-87A2-4DDA1A0D42E9}" destId="{56883EFB-10BC-4050-A47C-391A7179F3C5}" srcOrd="0" destOrd="0" presId="urn:microsoft.com/office/officeart/2005/8/layout/process2"/>
    <dgm:cxn modelId="{97588313-B177-40E6-A97D-79728858B043}" type="presParOf" srcId="{62AC805A-2EE8-4286-8049-E311EC8F4004}" destId="{E515014F-5F22-4452-BFD2-454ED0F9F3A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8BD946E5-EFF7-4B3B-8A20-3A35B8A40E8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</dgm:t>
    </dgm:pt>
    <dgm:pt modelId="{C55475DD-D12B-409B-BB2F-FED0F37BF527}" type="parTrans" cxnId="{137516D8-7337-43F8-9D5F-D213E1819829}">
      <dgm:prSet/>
      <dgm:spPr/>
      <dgm:t>
        <a:bodyPr/>
        <a:lstStyle/>
        <a:p>
          <a:endParaRPr lang="en-US"/>
        </a:p>
      </dgm:t>
    </dgm:pt>
    <dgm:pt modelId="{0C219BC1-2285-430D-86E8-D0CE4C528968}" type="sibTrans" cxnId="{137516D8-7337-43F8-9D5F-D213E1819829}">
      <dgm:prSet/>
      <dgm:spPr/>
      <dgm:t>
        <a:bodyPr/>
        <a:lstStyle/>
        <a:p>
          <a:endParaRPr lang="en-US"/>
        </a:p>
      </dgm:t>
    </dgm:pt>
    <dgm:pt modelId="{AEABFC0D-A916-48EC-8166-E2121FE6F6F8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Feature Engineering</a:t>
          </a:r>
        </a:p>
      </dgm:t>
    </dgm:pt>
    <dgm:pt modelId="{3584030A-155D-4003-9E61-1744ADD09A76}" type="parTrans" cxnId="{EFB78383-6522-4305-9B6F-4B52DBEC32A9}">
      <dgm:prSet/>
      <dgm:spPr/>
      <dgm:t>
        <a:bodyPr/>
        <a:lstStyle/>
        <a:p>
          <a:endParaRPr lang="en-US"/>
        </a:p>
      </dgm:t>
    </dgm:pt>
    <dgm:pt modelId="{8FDF198B-801D-410B-A5FA-D7AE0539C96D}" type="sibTrans" cxnId="{EFB78383-6522-4305-9B6F-4B52DBEC32A9}">
      <dgm:prSet/>
      <dgm:spPr/>
      <dgm:t>
        <a:bodyPr/>
        <a:lstStyle/>
        <a:p>
          <a:endParaRPr lang="en-US"/>
        </a:p>
      </dgm:t>
    </dgm:pt>
    <dgm:pt modelId="{2AE7BE62-B612-4784-9513-ADC07615501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Deliverables</a:t>
          </a:r>
          <a:endParaRPr lang="en-US" dirty="0"/>
        </a:p>
      </dgm:t>
    </dgm:pt>
    <dgm:pt modelId="{D28195EE-844A-4437-8892-143CAB13646D}" type="parTrans" cxnId="{9040256F-CD09-4AD2-A612-87F7C9091F7E}">
      <dgm:prSet/>
      <dgm:spPr/>
    </dgm:pt>
    <dgm:pt modelId="{B666CBA6-9CDA-4E0B-9922-2F81285DA950}" type="sibTrans" cxnId="{9040256F-CD09-4AD2-A612-87F7C9091F7E}">
      <dgm:prSet/>
      <dgm:spPr/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511AD2F0-20E8-4144-B323-1D337793CD82}" type="pres">
      <dgm:prSet presAssocID="{EB09609C-E0A4-418C-A721-28D96532FB76}" presName="sibTrans" presStyleLbl="sibTrans2D1" presStyleIdx="1" presStyleCnt="4"/>
      <dgm:spPr/>
    </dgm:pt>
    <dgm:pt modelId="{B1DB0416-ECD4-4CD3-953C-A81A6E30BA1E}" type="pres">
      <dgm:prSet presAssocID="{EB09609C-E0A4-418C-A721-28D96532FB76}" presName="connectorText" presStyleLbl="sibTrans2D1" presStyleIdx="1" presStyleCnt="4"/>
      <dgm:spPr/>
    </dgm:pt>
    <dgm:pt modelId="{F0B7857C-B7FE-4E11-804A-D4F0D8A3DE63}" type="pres">
      <dgm:prSet presAssocID="{AEABFC0D-A916-48EC-8166-E2121FE6F6F8}" presName="node" presStyleLbl="node1" presStyleIdx="2" presStyleCnt="5">
        <dgm:presLayoutVars>
          <dgm:bulletEnabled val="1"/>
        </dgm:presLayoutVars>
      </dgm:prSet>
      <dgm:spPr/>
    </dgm:pt>
    <dgm:pt modelId="{3DEC602A-4815-458E-AC77-4EE6F061489E}" type="pres">
      <dgm:prSet presAssocID="{8FDF198B-801D-410B-A5FA-D7AE0539C96D}" presName="sibTrans" presStyleLbl="sibTrans2D1" presStyleIdx="2" presStyleCnt="4"/>
      <dgm:spPr/>
    </dgm:pt>
    <dgm:pt modelId="{C1AA1E89-17DD-4816-AC34-E830C09DD296}" type="pres">
      <dgm:prSet presAssocID="{8FDF198B-801D-410B-A5FA-D7AE0539C96D}" presName="connectorText" presStyleLbl="sibTrans2D1" presStyleIdx="2" presStyleCnt="4"/>
      <dgm:spPr/>
    </dgm:pt>
    <dgm:pt modelId="{DCA12AA5-CF55-4F88-A199-6DA3C71D524E}" type="pres">
      <dgm:prSet presAssocID="{8BD946E5-EFF7-4B3B-8A20-3A35B8A40E8E}" presName="node" presStyleLbl="node1" presStyleIdx="3" presStyleCnt="5">
        <dgm:presLayoutVars>
          <dgm:bulletEnabled val="1"/>
        </dgm:presLayoutVars>
      </dgm:prSet>
      <dgm:spPr/>
    </dgm:pt>
    <dgm:pt modelId="{35128B0F-BAE6-421A-B06F-170C850B49DE}" type="pres">
      <dgm:prSet presAssocID="{0C219BC1-2285-430D-86E8-D0CE4C528968}" presName="sibTrans" presStyleLbl="sibTrans2D1" presStyleIdx="3" presStyleCnt="4"/>
      <dgm:spPr/>
    </dgm:pt>
    <dgm:pt modelId="{0FB67507-0253-4075-AB1F-9DE1347E93EA}" type="pres">
      <dgm:prSet presAssocID="{0C219BC1-2285-430D-86E8-D0CE4C528968}" presName="connectorText" presStyleLbl="sibTrans2D1" presStyleIdx="3" presStyleCnt="4"/>
      <dgm:spPr/>
    </dgm:pt>
    <dgm:pt modelId="{D243F129-93F7-4332-BE51-A31698EEDF31}" type="pres">
      <dgm:prSet presAssocID="{2AE7BE62-B612-4784-9513-ADC076155011}" presName="node" presStyleLbl="node1" presStyleIdx="4" presStyleCnt="5">
        <dgm:presLayoutVars>
          <dgm:bulletEnabled val="1"/>
        </dgm:presLayoutVars>
      </dgm:prSet>
      <dgm:spPr/>
    </dgm:pt>
  </dgm:ptLst>
  <dgm:cxnLst>
    <dgm:cxn modelId="{9298F20D-697E-4D25-A712-6E2B6D2528CF}" type="presOf" srcId="{EB09609C-E0A4-418C-A721-28D96532FB76}" destId="{B1DB0416-ECD4-4CD3-953C-A81A6E30BA1E}" srcOrd="1" destOrd="0" presId="urn:microsoft.com/office/officeart/2005/8/layout/process2"/>
    <dgm:cxn modelId="{BFE57F2E-72E3-4CEB-88E7-580055A575E0}" type="presOf" srcId="{8BD946E5-EFF7-4B3B-8A20-3A35B8A40E8E}" destId="{DCA12AA5-CF55-4F88-A199-6DA3C71D524E}" srcOrd="0" destOrd="0" presId="urn:microsoft.com/office/officeart/2005/8/layout/process2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80B91D60-1A3B-475D-9B78-A4884C0D6CAF}" type="presOf" srcId="{0C219BC1-2285-430D-86E8-D0CE4C528968}" destId="{0FB67507-0253-4075-AB1F-9DE1347E93EA}" srcOrd="1" destOrd="0" presId="urn:microsoft.com/office/officeart/2005/8/layout/process2"/>
    <dgm:cxn modelId="{9040256F-CD09-4AD2-A612-87F7C9091F7E}" srcId="{A975A266-2CF8-43BC-902D-E21D5F9D36B1}" destId="{2AE7BE62-B612-4784-9513-ADC076155011}" srcOrd="4" destOrd="0" parTransId="{D28195EE-844A-4437-8892-143CAB13646D}" sibTransId="{B666CBA6-9CDA-4E0B-9922-2F81285DA950}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8FAF087B-262A-4DDD-B227-36B692C685C5}" type="presOf" srcId="{8FDF198B-801D-410B-A5FA-D7AE0539C96D}" destId="{C1AA1E89-17DD-4816-AC34-E830C09DD296}" srcOrd="1" destOrd="0" presId="urn:microsoft.com/office/officeart/2005/8/layout/process2"/>
    <dgm:cxn modelId="{73B05A83-9440-4023-AAE3-0506E1E02867}" type="presOf" srcId="{EB09609C-E0A4-418C-A721-28D96532FB76}" destId="{511AD2F0-20E8-4144-B323-1D337793CD82}" srcOrd="0" destOrd="0" presId="urn:microsoft.com/office/officeart/2005/8/layout/process2"/>
    <dgm:cxn modelId="{EFB78383-6522-4305-9B6F-4B52DBEC32A9}" srcId="{A975A266-2CF8-43BC-902D-E21D5F9D36B1}" destId="{AEABFC0D-A916-48EC-8166-E2121FE6F6F8}" srcOrd="2" destOrd="0" parTransId="{3584030A-155D-4003-9E61-1744ADD09A76}" sibTransId="{8FDF198B-801D-410B-A5FA-D7AE0539C96D}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BCA860A6-3D47-4279-A81D-AE8D345448E5}" type="presOf" srcId="{8FDF198B-801D-410B-A5FA-D7AE0539C96D}" destId="{3DEC602A-4815-458E-AC77-4EE6F061489E}" srcOrd="0" destOrd="0" presId="urn:microsoft.com/office/officeart/2005/8/layout/process2"/>
    <dgm:cxn modelId="{7A7840C5-3770-44C7-B641-D9441A70B78F}" type="presOf" srcId="{2AE7BE62-B612-4784-9513-ADC076155011}" destId="{D243F129-93F7-4332-BE51-A31698EEDF31}" srcOrd="0" destOrd="0" presId="urn:microsoft.com/office/officeart/2005/8/layout/process2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137516D8-7337-43F8-9D5F-D213E1819829}" srcId="{A975A266-2CF8-43BC-902D-E21D5F9D36B1}" destId="{8BD946E5-EFF7-4B3B-8A20-3A35B8A40E8E}" srcOrd="3" destOrd="0" parTransId="{C55475DD-D12B-409B-BB2F-FED0F37BF527}" sibTransId="{0C219BC1-2285-430D-86E8-D0CE4C528968}"/>
    <dgm:cxn modelId="{B1FADCE7-7628-4740-A3B4-BE632842D4A3}" type="presOf" srcId="{0C219BC1-2285-430D-86E8-D0CE4C528968}" destId="{35128B0F-BAE6-421A-B06F-170C850B49DE}" srcOrd="0" destOrd="0" presId="urn:microsoft.com/office/officeart/2005/8/layout/process2"/>
    <dgm:cxn modelId="{F447BCED-A963-4C91-80F7-A5E49004033D}" type="presOf" srcId="{AEABFC0D-A916-48EC-8166-E2121FE6F6F8}" destId="{F0B7857C-B7FE-4E11-804A-D4F0D8A3DE63}" srcOrd="0" destOrd="0" presId="urn:microsoft.com/office/officeart/2005/8/layout/process2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3D081B53-526B-4223-B075-86C57C9734DF}" type="presParOf" srcId="{62AC805A-2EE8-4286-8049-E311EC8F4004}" destId="{511AD2F0-20E8-4144-B323-1D337793CD82}" srcOrd="3" destOrd="0" presId="urn:microsoft.com/office/officeart/2005/8/layout/process2"/>
    <dgm:cxn modelId="{16A41A12-4649-4F42-ACA4-81CA2AA6B79E}" type="presParOf" srcId="{511AD2F0-20E8-4144-B323-1D337793CD82}" destId="{B1DB0416-ECD4-4CD3-953C-A81A6E30BA1E}" srcOrd="0" destOrd="0" presId="urn:microsoft.com/office/officeart/2005/8/layout/process2"/>
    <dgm:cxn modelId="{AF2C43CC-816A-4226-BD35-0A8009078C14}" type="presParOf" srcId="{62AC805A-2EE8-4286-8049-E311EC8F4004}" destId="{F0B7857C-B7FE-4E11-804A-D4F0D8A3DE63}" srcOrd="4" destOrd="0" presId="urn:microsoft.com/office/officeart/2005/8/layout/process2"/>
    <dgm:cxn modelId="{B4903297-5CAC-4EC4-97C3-CFED0D54ED8B}" type="presParOf" srcId="{62AC805A-2EE8-4286-8049-E311EC8F4004}" destId="{3DEC602A-4815-458E-AC77-4EE6F061489E}" srcOrd="5" destOrd="0" presId="urn:microsoft.com/office/officeart/2005/8/layout/process2"/>
    <dgm:cxn modelId="{88764B0D-5141-472D-ADA6-C3DABBEF352E}" type="presParOf" srcId="{3DEC602A-4815-458E-AC77-4EE6F061489E}" destId="{C1AA1E89-17DD-4816-AC34-E830C09DD296}" srcOrd="0" destOrd="0" presId="urn:microsoft.com/office/officeart/2005/8/layout/process2"/>
    <dgm:cxn modelId="{14B1F626-DD4E-4974-8DD5-C028A5A6C64E}" type="presParOf" srcId="{62AC805A-2EE8-4286-8049-E311EC8F4004}" destId="{DCA12AA5-CF55-4F88-A199-6DA3C71D524E}" srcOrd="6" destOrd="0" presId="urn:microsoft.com/office/officeart/2005/8/layout/process2"/>
    <dgm:cxn modelId="{AB10888D-0B73-4E85-8522-31CAC9F36B47}" type="presParOf" srcId="{62AC805A-2EE8-4286-8049-E311EC8F4004}" destId="{35128B0F-BAE6-421A-B06F-170C850B49DE}" srcOrd="7" destOrd="0" presId="urn:microsoft.com/office/officeart/2005/8/layout/process2"/>
    <dgm:cxn modelId="{7735FEBA-5FC5-4CE9-B1DB-EC053161DA70}" type="presParOf" srcId="{35128B0F-BAE6-421A-B06F-170C850B49DE}" destId="{0FB67507-0253-4075-AB1F-9DE1347E93EA}" srcOrd="0" destOrd="0" presId="urn:microsoft.com/office/officeart/2005/8/layout/process2"/>
    <dgm:cxn modelId="{21361A60-78C9-4F84-B0B7-ECAA919A939F}" type="presParOf" srcId="{62AC805A-2EE8-4286-8049-E311EC8F4004}" destId="{D243F129-93F7-4332-BE51-A31698EEDF3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72A586-0668-4E44-9DBE-2AFDF547B4ED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E62FA3-4A1E-461A-A5CE-71F7583622DB}">
      <dgm:prSet phldrT="[Text]"/>
      <dgm:spPr/>
      <dgm:t>
        <a:bodyPr/>
        <a:lstStyle/>
        <a:p>
          <a:r>
            <a:rPr lang="en-US" dirty="0"/>
            <a:t>Calendar Features</a:t>
          </a:r>
        </a:p>
      </dgm:t>
    </dgm:pt>
    <dgm:pt modelId="{A76488F4-E4BB-474C-85AF-5E7C692FE260}" type="parTrans" cxnId="{CCB885E6-865F-466B-851D-5A13276AC9E3}">
      <dgm:prSet/>
      <dgm:spPr/>
      <dgm:t>
        <a:bodyPr/>
        <a:lstStyle/>
        <a:p>
          <a:endParaRPr lang="en-US"/>
        </a:p>
      </dgm:t>
    </dgm:pt>
    <dgm:pt modelId="{022C5C2A-2D6E-4142-8A61-23FE9AE49346}" type="sibTrans" cxnId="{CCB885E6-865F-466B-851D-5A13276AC9E3}">
      <dgm:prSet/>
      <dgm:spPr/>
      <dgm:t>
        <a:bodyPr/>
        <a:lstStyle/>
        <a:p>
          <a:endParaRPr lang="en-US"/>
        </a:p>
      </dgm:t>
    </dgm:pt>
    <dgm:pt modelId="{A5434D9B-7272-443B-BE01-195184EFAF5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Year, month, day</a:t>
          </a:r>
        </a:p>
      </dgm:t>
    </dgm:pt>
    <dgm:pt modelId="{C1A98E10-889F-439C-A8ED-3D4EF7E35315}" type="parTrans" cxnId="{921AD8EB-6D60-4485-A63F-94472F1475FE}">
      <dgm:prSet/>
      <dgm:spPr/>
      <dgm:t>
        <a:bodyPr/>
        <a:lstStyle/>
        <a:p>
          <a:endParaRPr lang="en-US"/>
        </a:p>
      </dgm:t>
    </dgm:pt>
    <dgm:pt modelId="{36D7ABF4-AC8D-4CD9-B40F-2BBDE4C956EB}" type="sibTrans" cxnId="{921AD8EB-6D60-4485-A63F-94472F1475FE}">
      <dgm:prSet/>
      <dgm:spPr/>
      <dgm:t>
        <a:bodyPr/>
        <a:lstStyle/>
        <a:p>
          <a:endParaRPr lang="en-US"/>
        </a:p>
      </dgm:t>
    </dgm:pt>
    <dgm:pt modelId="{0A893D29-A0DD-420F-B766-BB1EC40E224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Weekend or not</a:t>
          </a:r>
        </a:p>
      </dgm:t>
    </dgm:pt>
    <dgm:pt modelId="{C7D42218-E02B-4019-B88A-77F6ABAAFA30}" type="parTrans" cxnId="{F0E87484-B9CF-4C45-AFE6-2B6DD93330FA}">
      <dgm:prSet/>
      <dgm:spPr/>
      <dgm:t>
        <a:bodyPr/>
        <a:lstStyle/>
        <a:p>
          <a:endParaRPr lang="en-US"/>
        </a:p>
      </dgm:t>
    </dgm:pt>
    <dgm:pt modelId="{56C8E0F9-90C7-4B1F-9E42-B812540C83FA}" type="sibTrans" cxnId="{F0E87484-B9CF-4C45-AFE6-2B6DD93330FA}">
      <dgm:prSet/>
      <dgm:spPr/>
      <dgm:t>
        <a:bodyPr/>
        <a:lstStyle/>
        <a:p>
          <a:endParaRPr lang="en-US"/>
        </a:p>
      </dgm:t>
    </dgm:pt>
    <dgm:pt modelId="{E30C40A4-6F7D-4587-AF30-38DBD72219E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Lag Features</a:t>
          </a:r>
        </a:p>
      </dgm:t>
    </dgm:pt>
    <dgm:pt modelId="{C66DEC25-5A88-4C2F-A7BB-61ED47436D41}" type="parTrans" cxnId="{9ADBAB97-8AF1-4CEB-85D7-C2C68BAAD912}">
      <dgm:prSet/>
      <dgm:spPr/>
      <dgm:t>
        <a:bodyPr/>
        <a:lstStyle/>
        <a:p>
          <a:endParaRPr lang="en-US"/>
        </a:p>
      </dgm:t>
    </dgm:pt>
    <dgm:pt modelId="{F2DE9AA6-4140-441E-BE9C-A0821449B20E}" type="sibTrans" cxnId="{9ADBAB97-8AF1-4CEB-85D7-C2C68BAAD912}">
      <dgm:prSet/>
      <dgm:spPr/>
      <dgm:t>
        <a:bodyPr/>
        <a:lstStyle/>
        <a:p>
          <a:endParaRPr lang="en-US"/>
        </a:p>
      </dgm:t>
    </dgm:pt>
    <dgm:pt modelId="{B276A472-F330-4460-BE2F-21FEEB5BABA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Discount past 1 day/1 week/2 weeks/1 month</a:t>
          </a:r>
        </a:p>
      </dgm:t>
    </dgm:pt>
    <dgm:pt modelId="{E5DE1048-EF05-4D23-94FD-C37576EB0AD6}" type="parTrans" cxnId="{3C774A2A-58C7-45EB-9402-DF0B64F31F18}">
      <dgm:prSet/>
      <dgm:spPr/>
      <dgm:t>
        <a:bodyPr/>
        <a:lstStyle/>
        <a:p>
          <a:endParaRPr lang="en-US"/>
        </a:p>
      </dgm:t>
    </dgm:pt>
    <dgm:pt modelId="{A4FF009D-5A70-495B-99D5-BA880D3F9537}" type="sibTrans" cxnId="{3C774A2A-58C7-45EB-9402-DF0B64F31F18}">
      <dgm:prSet/>
      <dgm:spPr/>
      <dgm:t>
        <a:bodyPr/>
        <a:lstStyle/>
        <a:p>
          <a:endParaRPr lang="en-US"/>
        </a:p>
      </dgm:t>
    </dgm:pt>
    <dgm:pt modelId="{192AD8AE-2E1B-4FE8-811C-3D5966807276}">
      <dgm:prSet phldrT="[Text]"/>
      <dgm:spPr/>
      <dgm:t>
        <a:bodyPr/>
        <a:lstStyle/>
        <a:p>
          <a:r>
            <a:rPr lang="en-US" dirty="0"/>
            <a:t>Rolling Window Statistics</a:t>
          </a:r>
        </a:p>
      </dgm:t>
    </dgm:pt>
    <dgm:pt modelId="{A7935AA8-D5DE-4E75-B476-8355A5FD55DE}" type="parTrans" cxnId="{2EDA2BCC-E603-4110-9799-A49A357FCC96}">
      <dgm:prSet/>
      <dgm:spPr/>
      <dgm:t>
        <a:bodyPr/>
        <a:lstStyle/>
        <a:p>
          <a:endParaRPr lang="en-US"/>
        </a:p>
      </dgm:t>
    </dgm:pt>
    <dgm:pt modelId="{73D0C709-2B69-47C8-B885-BADFF73974BE}" type="sibTrans" cxnId="{2EDA2BCC-E603-4110-9799-A49A357FCC96}">
      <dgm:prSet/>
      <dgm:spPr/>
      <dgm:t>
        <a:bodyPr/>
        <a:lstStyle/>
        <a:p>
          <a:endParaRPr lang="en-US"/>
        </a:p>
      </dgm:t>
    </dgm:pt>
    <dgm:pt modelId="{1A6939AF-71DE-4F48-A10D-326C5DA997F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Max, mean, min past 1 day/1 week/2 weeks/1 month</a:t>
          </a:r>
          <a:br>
            <a:rPr lang="en-US" sz="2000" dirty="0"/>
          </a:br>
          <a:endParaRPr lang="en-US" sz="2000" dirty="0"/>
        </a:p>
      </dgm:t>
    </dgm:pt>
    <dgm:pt modelId="{75F7B7E3-9032-4325-B4EA-69A9E6E029AD}" type="parTrans" cxnId="{593C0412-B9A2-4281-917B-7C308B6398DE}">
      <dgm:prSet/>
      <dgm:spPr/>
      <dgm:t>
        <a:bodyPr/>
        <a:lstStyle/>
        <a:p>
          <a:endParaRPr lang="en-US"/>
        </a:p>
      </dgm:t>
    </dgm:pt>
    <dgm:pt modelId="{084A33CE-0785-45F1-8FC2-CD421D1D665A}" type="sibTrans" cxnId="{593C0412-B9A2-4281-917B-7C308B6398DE}">
      <dgm:prSet/>
      <dgm:spPr/>
      <dgm:t>
        <a:bodyPr/>
        <a:lstStyle/>
        <a:p>
          <a:endParaRPr lang="en-US"/>
        </a:p>
      </dgm:t>
    </dgm:pt>
    <dgm:pt modelId="{F0FD246B-72B5-45F5-9A89-7900427806F5}">
      <dgm:prSet phldrT="[Text]" custT="1"/>
      <dgm:spPr/>
      <dgm:t>
        <a:bodyPr/>
        <a:lstStyle/>
        <a:p>
          <a:r>
            <a:rPr lang="en-US" sz="2000" dirty="0"/>
            <a:t>A week from holiday or not</a:t>
          </a:r>
        </a:p>
      </dgm:t>
    </dgm:pt>
    <dgm:pt modelId="{65120744-6421-4F07-B46E-42B3C8014E1C}" type="parTrans" cxnId="{6F78DEDF-22E8-4B17-819E-39A2F703B6F0}">
      <dgm:prSet/>
      <dgm:spPr/>
      <dgm:t>
        <a:bodyPr/>
        <a:lstStyle/>
        <a:p>
          <a:endParaRPr lang="en-US"/>
        </a:p>
      </dgm:t>
    </dgm:pt>
    <dgm:pt modelId="{1D87B72E-39F4-4AAA-83FF-8049071D43DC}" type="sibTrans" cxnId="{6F78DEDF-22E8-4B17-819E-39A2F703B6F0}">
      <dgm:prSet/>
      <dgm:spPr/>
      <dgm:t>
        <a:bodyPr/>
        <a:lstStyle/>
        <a:p>
          <a:endParaRPr lang="en-US"/>
        </a:p>
      </dgm:t>
    </dgm:pt>
    <dgm:pt modelId="{2B716309-49CA-42B0-908F-9D9661477E3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GWP past 1 day/1 week/2 weeks/1 month</a:t>
          </a:r>
        </a:p>
      </dgm:t>
    </dgm:pt>
    <dgm:pt modelId="{437CF3B0-6033-4974-A054-3991CD8D1B15}" type="parTrans" cxnId="{C6A5365A-19AA-430A-AC94-46D385A34CB4}">
      <dgm:prSet/>
      <dgm:spPr/>
      <dgm:t>
        <a:bodyPr/>
        <a:lstStyle/>
        <a:p>
          <a:endParaRPr lang="en-US"/>
        </a:p>
      </dgm:t>
    </dgm:pt>
    <dgm:pt modelId="{632BF791-C5DD-4A94-BAEB-B999632FC049}" type="sibTrans" cxnId="{C6A5365A-19AA-430A-AC94-46D385A34CB4}">
      <dgm:prSet/>
      <dgm:spPr/>
      <dgm:t>
        <a:bodyPr/>
        <a:lstStyle/>
        <a:p>
          <a:endParaRPr lang="en-US"/>
        </a:p>
      </dgm:t>
    </dgm:pt>
    <dgm:pt modelId="{BBA19418-25CC-4609-A5A6-67A8763012D5}" type="pres">
      <dgm:prSet presAssocID="{4372A586-0668-4E44-9DBE-2AFDF547B4ED}" presName="Name0" presStyleCnt="0">
        <dgm:presLayoutVars>
          <dgm:dir/>
          <dgm:animLvl val="lvl"/>
          <dgm:resizeHandles val="exact"/>
        </dgm:presLayoutVars>
      </dgm:prSet>
      <dgm:spPr/>
    </dgm:pt>
    <dgm:pt modelId="{827C3EDD-B452-44DD-8CCF-21F3F747AC54}" type="pres">
      <dgm:prSet presAssocID="{E9E62FA3-4A1E-461A-A5CE-71F7583622DB}" presName="composite" presStyleCnt="0"/>
      <dgm:spPr/>
    </dgm:pt>
    <dgm:pt modelId="{10B0B312-4490-4285-A693-1D4C427E39C7}" type="pres">
      <dgm:prSet presAssocID="{E9E62FA3-4A1E-461A-A5CE-71F7583622D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934B502-BAF8-4D2A-A099-E279F83CC4EE}" type="pres">
      <dgm:prSet presAssocID="{E9E62FA3-4A1E-461A-A5CE-71F7583622DB}" presName="desTx" presStyleLbl="alignAccFollowNode1" presStyleIdx="0" presStyleCnt="3">
        <dgm:presLayoutVars>
          <dgm:bulletEnabled val="1"/>
        </dgm:presLayoutVars>
      </dgm:prSet>
      <dgm:spPr/>
    </dgm:pt>
    <dgm:pt modelId="{D737F08E-009A-45CA-B8DF-5D228BAB9EC5}" type="pres">
      <dgm:prSet presAssocID="{022C5C2A-2D6E-4142-8A61-23FE9AE49346}" presName="space" presStyleCnt="0"/>
      <dgm:spPr/>
    </dgm:pt>
    <dgm:pt modelId="{6680C3BA-BA36-4E51-9B94-674241195883}" type="pres">
      <dgm:prSet presAssocID="{E30C40A4-6F7D-4587-AF30-38DBD72219E9}" presName="composite" presStyleCnt="0"/>
      <dgm:spPr/>
    </dgm:pt>
    <dgm:pt modelId="{78ED8B31-B867-4416-BA14-72895DBB6FD8}" type="pres">
      <dgm:prSet presAssocID="{E30C40A4-6F7D-4587-AF30-38DBD72219E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EF4C799-7617-4E5F-81BC-8913E718A99B}" type="pres">
      <dgm:prSet presAssocID="{E30C40A4-6F7D-4587-AF30-38DBD72219E9}" presName="desTx" presStyleLbl="alignAccFollowNode1" presStyleIdx="1" presStyleCnt="3">
        <dgm:presLayoutVars>
          <dgm:bulletEnabled val="1"/>
        </dgm:presLayoutVars>
      </dgm:prSet>
      <dgm:spPr/>
    </dgm:pt>
    <dgm:pt modelId="{4AAED233-5F68-49AF-B260-731FDF387D60}" type="pres">
      <dgm:prSet presAssocID="{F2DE9AA6-4140-441E-BE9C-A0821449B20E}" presName="space" presStyleCnt="0"/>
      <dgm:spPr/>
    </dgm:pt>
    <dgm:pt modelId="{02C73F8A-6726-4024-8B05-4709C0A6F401}" type="pres">
      <dgm:prSet presAssocID="{192AD8AE-2E1B-4FE8-811C-3D5966807276}" presName="composite" presStyleCnt="0"/>
      <dgm:spPr/>
    </dgm:pt>
    <dgm:pt modelId="{83CE7642-507F-43E8-8F0A-89AF8F888DB9}" type="pres">
      <dgm:prSet presAssocID="{192AD8AE-2E1B-4FE8-811C-3D596680727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46ADA1B-AFE0-4C40-8413-730C66655A12}" type="pres">
      <dgm:prSet presAssocID="{192AD8AE-2E1B-4FE8-811C-3D596680727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F2DE20C-7B43-48BC-BAFC-1A5C1714EA3B}" type="presOf" srcId="{F0FD246B-72B5-45F5-9A89-7900427806F5}" destId="{6934B502-BAF8-4D2A-A099-E279F83CC4EE}" srcOrd="0" destOrd="2" presId="urn:microsoft.com/office/officeart/2005/8/layout/hList1"/>
    <dgm:cxn modelId="{593C0412-B9A2-4281-917B-7C308B6398DE}" srcId="{192AD8AE-2E1B-4FE8-811C-3D5966807276}" destId="{1A6939AF-71DE-4F48-A10D-326C5DA997FC}" srcOrd="0" destOrd="0" parTransId="{75F7B7E3-9032-4325-B4EA-69A9E6E029AD}" sibTransId="{084A33CE-0785-45F1-8FC2-CD421D1D665A}"/>
    <dgm:cxn modelId="{551EC327-FE4F-4B53-8302-F5599E559BC6}" type="presOf" srcId="{E30C40A4-6F7D-4587-AF30-38DBD72219E9}" destId="{78ED8B31-B867-4416-BA14-72895DBB6FD8}" srcOrd="0" destOrd="0" presId="urn:microsoft.com/office/officeart/2005/8/layout/hList1"/>
    <dgm:cxn modelId="{3C774A2A-58C7-45EB-9402-DF0B64F31F18}" srcId="{E30C40A4-6F7D-4587-AF30-38DBD72219E9}" destId="{B276A472-F330-4460-BE2F-21FEEB5BABAA}" srcOrd="0" destOrd="0" parTransId="{E5DE1048-EF05-4D23-94FD-C37576EB0AD6}" sibTransId="{A4FF009D-5A70-495B-99D5-BA880D3F9537}"/>
    <dgm:cxn modelId="{58090A62-8698-4A1C-9228-D017483FDB48}" type="presOf" srcId="{A5434D9B-7272-443B-BE01-195184EFAF5C}" destId="{6934B502-BAF8-4D2A-A099-E279F83CC4EE}" srcOrd="0" destOrd="0" presId="urn:microsoft.com/office/officeart/2005/8/layout/hList1"/>
    <dgm:cxn modelId="{20D29A46-BC3F-4D08-9B62-B973892CDEBC}" type="presOf" srcId="{B276A472-F330-4460-BE2F-21FEEB5BABAA}" destId="{AEF4C799-7617-4E5F-81BC-8913E718A99B}" srcOrd="0" destOrd="0" presId="urn:microsoft.com/office/officeart/2005/8/layout/hList1"/>
    <dgm:cxn modelId="{56F2CB68-0175-48E3-9FB4-567929FD80C9}" type="presOf" srcId="{192AD8AE-2E1B-4FE8-811C-3D5966807276}" destId="{83CE7642-507F-43E8-8F0A-89AF8F888DB9}" srcOrd="0" destOrd="0" presId="urn:microsoft.com/office/officeart/2005/8/layout/hList1"/>
    <dgm:cxn modelId="{A916CA74-EDE0-4DA6-9CFB-7BB37CDE74FE}" type="presOf" srcId="{E9E62FA3-4A1E-461A-A5CE-71F7583622DB}" destId="{10B0B312-4490-4285-A693-1D4C427E39C7}" srcOrd="0" destOrd="0" presId="urn:microsoft.com/office/officeart/2005/8/layout/hList1"/>
    <dgm:cxn modelId="{C6A5365A-19AA-430A-AC94-46D385A34CB4}" srcId="{E30C40A4-6F7D-4587-AF30-38DBD72219E9}" destId="{2B716309-49CA-42B0-908F-9D9661477E3D}" srcOrd="1" destOrd="0" parTransId="{437CF3B0-6033-4974-A054-3991CD8D1B15}" sibTransId="{632BF791-C5DD-4A94-BAEB-B999632FC049}"/>
    <dgm:cxn modelId="{E5306980-D5F6-4EA5-BD74-E36D4F0396A4}" type="presOf" srcId="{0A893D29-A0DD-420F-B766-BB1EC40E2249}" destId="{6934B502-BAF8-4D2A-A099-E279F83CC4EE}" srcOrd="0" destOrd="1" presId="urn:microsoft.com/office/officeart/2005/8/layout/hList1"/>
    <dgm:cxn modelId="{F0E87484-B9CF-4C45-AFE6-2B6DD93330FA}" srcId="{E9E62FA3-4A1E-461A-A5CE-71F7583622DB}" destId="{0A893D29-A0DD-420F-B766-BB1EC40E2249}" srcOrd="1" destOrd="0" parTransId="{C7D42218-E02B-4019-B88A-77F6ABAAFA30}" sibTransId="{56C8E0F9-90C7-4B1F-9E42-B812540C83FA}"/>
    <dgm:cxn modelId="{835CA894-20B2-41BC-B179-A641763E3E44}" type="presOf" srcId="{2B716309-49CA-42B0-908F-9D9661477E3D}" destId="{AEF4C799-7617-4E5F-81BC-8913E718A99B}" srcOrd="0" destOrd="1" presId="urn:microsoft.com/office/officeart/2005/8/layout/hList1"/>
    <dgm:cxn modelId="{9ADBAB97-8AF1-4CEB-85D7-C2C68BAAD912}" srcId="{4372A586-0668-4E44-9DBE-2AFDF547B4ED}" destId="{E30C40A4-6F7D-4587-AF30-38DBD72219E9}" srcOrd="1" destOrd="0" parTransId="{C66DEC25-5A88-4C2F-A7BB-61ED47436D41}" sibTransId="{F2DE9AA6-4140-441E-BE9C-A0821449B20E}"/>
    <dgm:cxn modelId="{F19BF19C-4E99-4CDA-B3EB-548AEB5066F8}" type="presOf" srcId="{1A6939AF-71DE-4F48-A10D-326C5DA997FC}" destId="{846ADA1B-AFE0-4C40-8413-730C66655A12}" srcOrd="0" destOrd="0" presId="urn:microsoft.com/office/officeart/2005/8/layout/hList1"/>
    <dgm:cxn modelId="{2EDA2BCC-E603-4110-9799-A49A357FCC96}" srcId="{4372A586-0668-4E44-9DBE-2AFDF547B4ED}" destId="{192AD8AE-2E1B-4FE8-811C-3D5966807276}" srcOrd="2" destOrd="0" parTransId="{A7935AA8-D5DE-4E75-B476-8355A5FD55DE}" sibTransId="{73D0C709-2B69-47C8-B885-BADFF73974BE}"/>
    <dgm:cxn modelId="{5A4E0FD0-7BE2-4CA0-BCB8-BF24BB899DE8}" type="presOf" srcId="{4372A586-0668-4E44-9DBE-2AFDF547B4ED}" destId="{BBA19418-25CC-4609-A5A6-67A8763012D5}" srcOrd="0" destOrd="0" presId="urn:microsoft.com/office/officeart/2005/8/layout/hList1"/>
    <dgm:cxn modelId="{6F78DEDF-22E8-4B17-819E-39A2F703B6F0}" srcId="{E9E62FA3-4A1E-461A-A5CE-71F7583622DB}" destId="{F0FD246B-72B5-45F5-9A89-7900427806F5}" srcOrd="2" destOrd="0" parTransId="{65120744-6421-4F07-B46E-42B3C8014E1C}" sibTransId="{1D87B72E-39F4-4AAA-83FF-8049071D43DC}"/>
    <dgm:cxn modelId="{CCB885E6-865F-466B-851D-5A13276AC9E3}" srcId="{4372A586-0668-4E44-9DBE-2AFDF547B4ED}" destId="{E9E62FA3-4A1E-461A-A5CE-71F7583622DB}" srcOrd="0" destOrd="0" parTransId="{A76488F4-E4BB-474C-85AF-5E7C692FE260}" sibTransId="{022C5C2A-2D6E-4142-8A61-23FE9AE49346}"/>
    <dgm:cxn modelId="{921AD8EB-6D60-4485-A63F-94472F1475FE}" srcId="{E9E62FA3-4A1E-461A-A5CE-71F7583622DB}" destId="{A5434D9B-7272-443B-BE01-195184EFAF5C}" srcOrd="0" destOrd="0" parTransId="{C1A98E10-889F-439C-A8ED-3D4EF7E35315}" sibTransId="{36D7ABF4-AC8D-4CD9-B40F-2BBDE4C956EB}"/>
    <dgm:cxn modelId="{C2F230A7-5712-4AC7-955E-5E9F598ACED5}" type="presParOf" srcId="{BBA19418-25CC-4609-A5A6-67A8763012D5}" destId="{827C3EDD-B452-44DD-8CCF-21F3F747AC54}" srcOrd="0" destOrd="0" presId="urn:microsoft.com/office/officeart/2005/8/layout/hList1"/>
    <dgm:cxn modelId="{718DACE3-8FF2-4059-A2D0-C72953089D80}" type="presParOf" srcId="{827C3EDD-B452-44DD-8CCF-21F3F747AC54}" destId="{10B0B312-4490-4285-A693-1D4C427E39C7}" srcOrd="0" destOrd="0" presId="urn:microsoft.com/office/officeart/2005/8/layout/hList1"/>
    <dgm:cxn modelId="{54356856-5903-4BDA-A833-D6BF405CBF44}" type="presParOf" srcId="{827C3EDD-B452-44DD-8CCF-21F3F747AC54}" destId="{6934B502-BAF8-4D2A-A099-E279F83CC4EE}" srcOrd="1" destOrd="0" presId="urn:microsoft.com/office/officeart/2005/8/layout/hList1"/>
    <dgm:cxn modelId="{95D936BF-3D2C-4A0E-90E2-D6583FAD3618}" type="presParOf" srcId="{BBA19418-25CC-4609-A5A6-67A8763012D5}" destId="{D737F08E-009A-45CA-B8DF-5D228BAB9EC5}" srcOrd="1" destOrd="0" presId="urn:microsoft.com/office/officeart/2005/8/layout/hList1"/>
    <dgm:cxn modelId="{69DE5BFB-BC86-4569-A1E5-295D7E2ED216}" type="presParOf" srcId="{BBA19418-25CC-4609-A5A6-67A8763012D5}" destId="{6680C3BA-BA36-4E51-9B94-674241195883}" srcOrd="2" destOrd="0" presId="urn:microsoft.com/office/officeart/2005/8/layout/hList1"/>
    <dgm:cxn modelId="{ED7E526D-CCC9-478F-9CB4-3F8B283D3D3D}" type="presParOf" srcId="{6680C3BA-BA36-4E51-9B94-674241195883}" destId="{78ED8B31-B867-4416-BA14-72895DBB6FD8}" srcOrd="0" destOrd="0" presId="urn:microsoft.com/office/officeart/2005/8/layout/hList1"/>
    <dgm:cxn modelId="{C371033F-11DE-4898-A1F5-177EF359A20A}" type="presParOf" srcId="{6680C3BA-BA36-4E51-9B94-674241195883}" destId="{AEF4C799-7617-4E5F-81BC-8913E718A99B}" srcOrd="1" destOrd="0" presId="urn:microsoft.com/office/officeart/2005/8/layout/hList1"/>
    <dgm:cxn modelId="{20CD6304-C798-4DE8-9740-5962DE32E308}" type="presParOf" srcId="{BBA19418-25CC-4609-A5A6-67A8763012D5}" destId="{4AAED233-5F68-49AF-B260-731FDF387D60}" srcOrd="3" destOrd="0" presId="urn:microsoft.com/office/officeart/2005/8/layout/hList1"/>
    <dgm:cxn modelId="{3EBE3100-FAA6-4C53-9BC2-12A874AF5121}" type="presParOf" srcId="{BBA19418-25CC-4609-A5A6-67A8763012D5}" destId="{02C73F8A-6726-4024-8B05-4709C0A6F401}" srcOrd="4" destOrd="0" presId="urn:microsoft.com/office/officeart/2005/8/layout/hList1"/>
    <dgm:cxn modelId="{1E97509C-FFBF-4F9B-83E5-DCE668127DFC}" type="presParOf" srcId="{02C73F8A-6726-4024-8B05-4709C0A6F401}" destId="{83CE7642-507F-43E8-8F0A-89AF8F888DB9}" srcOrd="0" destOrd="0" presId="urn:microsoft.com/office/officeart/2005/8/layout/hList1"/>
    <dgm:cxn modelId="{A223078B-2329-417C-9DED-EB836702BBEA}" type="presParOf" srcId="{02C73F8A-6726-4024-8B05-4709C0A6F401}" destId="{846ADA1B-AFE0-4C40-8413-730C66655A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8BD946E5-EFF7-4B3B-8A20-3A35B8A40E8E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  <a:p>
          <a:pPr>
            <a:lnSpc>
              <a:spcPct val="100000"/>
            </a:lnSpc>
          </a:pPr>
          <a:r>
            <a:rPr lang="en-US" dirty="0"/>
            <a:t>(Regression)</a:t>
          </a:r>
        </a:p>
      </dgm:t>
    </dgm:pt>
    <dgm:pt modelId="{C55475DD-D12B-409B-BB2F-FED0F37BF527}" type="parTrans" cxnId="{137516D8-7337-43F8-9D5F-D213E1819829}">
      <dgm:prSet/>
      <dgm:spPr/>
      <dgm:t>
        <a:bodyPr/>
        <a:lstStyle/>
        <a:p>
          <a:endParaRPr lang="en-US"/>
        </a:p>
      </dgm:t>
    </dgm:pt>
    <dgm:pt modelId="{0C219BC1-2285-430D-86E8-D0CE4C528968}" type="sibTrans" cxnId="{137516D8-7337-43F8-9D5F-D213E1819829}">
      <dgm:prSet/>
      <dgm:spPr/>
      <dgm:t>
        <a:bodyPr/>
        <a:lstStyle/>
        <a:p>
          <a:endParaRPr lang="en-US"/>
        </a:p>
      </dgm:t>
    </dgm:pt>
    <dgm:pt modelId="{7EE31447-7C93-48FD-81E8-4F05FF702DF6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Feature Engineering</a:t>
          </a:r>
        </a:p>
      </dgm:t>
    </dgm:pt>
    <dgm:pt modelId="{A9AF5525-0870-4034-B249-42DA98D406A9}" type="parTrans" cxnId="{429ACAA1-794B-4668-ABE1-C0083B918BA8}">
      <dgm:prSet/>
      <dgm:spPr/>
      <dgm:t>
        <a:bodyPr/>
        <a:lstStyle/>
        <a:p>
          <a:endParaRPr lang="en-US"/>
        </a:p>
      </dgm:t>
    </dgm:pt>
    <dgm:pt modelId="{46CFC536-A3A7-431B-A7BD-C5517B3390A7}" type="sibTrans" cxnId="{429ACAA1-794B-4668-ABE1-C0083B918BA8}">
      <dgm:prSet/>
      <dgm:spPr/>
      <dgm:t>
        <a:bodyPr/>
        <a:lstStyle/>
        <a:p>
          <a:endParaRPr lang="en-US"/>
        </a:p>
      </dgm:t>
    </dgm:pt>
    <dgm:pt modelId="{95DECF5A-6DFB-4F4B-A467-31BF5CEB492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Deliverables</a:t>
          </a:r>
          <a:endParaRPr lang="en-US" dirty="0"/>
        </a:p>
      </dgm:t>
    </dgm:pt>
    <dgm:pt modelId="{0385CE8B-B020-42EA-AFF1-831A2ADBA9A2}" type="parTrans" cxnId="{E837AAAF-25CF-4E41-A1DD-F17223A05933}">
      <dgm:prSet/>
      <dgm:spPr/>
      <dgm:t>
        <a:bodyPr/>
        <a:lstStyle/>
        <a:p>
          <a:endParaRPr lang="en-US"/>
        </a:p>
      </dgm:t>
    </dgm:pt>
    <dgm:pt modelId="{3C0B5292-35B9-48D5-8C48-2A70BE920921}" type="sibTrans" cxnId="{E837AAAF-25CF-4E41-A1DD-F17223A05933}">
      <dgm:prSet/>
      <dgm:spPr/>
      <dgm:t>
        <a:bodyPr/>
        <a:lstStyle/>
        <a:p>
          <a:endParaRPr lang="en-US"/>
        </a:p>
      </dgm:t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511AD2F0-20E8-4144-B323-1D337793CD82}" type="pres">
      <dgm:prSet presAssocID="{EB09609C-E0A4-418C-A721-28D96532FB76}" presName="sibTrans" presStyleLbl="sibTrans2D1" presStyleIdx="1" presStyleCnt="4"/>
      <dgm:spPr/>
    </dgm:pt>
    <dgm:pt modelId="{B1DB0416-ECD4-4CD3-953C-A81A6E30BA1E}" type="pres">
      <dgm:prSet presAssocID="{EB09609C-E0A4-418C-A721-28D96532FB76}" presName="connectorText" presStyleLbl="sibTrans2D1" presStyleIdx="1" presStyleCnt="4"/>
      <dgm:spPr/>
    </dgm:pt>
    <dgm:pt modelId="{6C112524-610B-4E77-8068-C23A190F414E}" type="pres">
      <dgm:prSet presAssocID="{7EE31447-7C93-48FD-81E8-4F05FF702DF6}" presName="node" presStyleLbl="node1" presStyleIdx="2" presStyleCnt="5">
        <dgm:presLayoutVars>
          <dgm:bulletEnabled val="1"/>
        </dgm:presLayoutVars>
      </dgm:prSet>
      <dgm:spPr/>
    </dgm:pt>
    <dgm:pt modelId="{2ABC007C-3CE1-4763-B3DB-FB1CA4BDBCA7}" type="pres">
      <dgm:prSet presAssocID="{46CFC536-A3A7-431B-A7BD-C5517B3390A7}" presName="sibTrans" presStyleLbl="sibTrans2D1" presStyleIdx="2" presStyleCnt="4"/>
      <dgm:spPr/>
    </dgm:pt>
    <dgm:pt modelId="{B37836F0-190F-41DF-85DD-4AADCE16AF68}" type="pres">
      <dgm:prSet presAssocID="{46CFC536-A3A7-431B-A7BD-C5517B3390A7}" presName="connectorText" presStyleLbl="sibTrans2D1" presStyleIdx="2" presStyleCnt="4"/>
      <dgm:spPr/>
    </dgm:pt>
    <dgm:pt modelId="{DCA12AA5-CF55-4F88-A199-6DA3C71D524E}" type="pres">
      <dgm:prSet presAssocID="{8BD946E5-EFF7-4B3B-8A20-3A35B8A40E8E}" presName="node" presStyleLbl="node1" presStyleIdx="3" presStyleCnt="5">
        <dgm:presLayoutVars>
          <dgm:bulletEnabled val="1"/>
        </dgm:presLayoutVars>
      </dgm:prSet>
      <dgm:spPr/>
    </dgm:pt>
    <dgm:pt modelId="{4BB1415D-89FF-4B25-B817-3FB3C1194550}" type="pres">
      <dgm:prSet presAssocID="{0C219BC1-2285-430D-86E8-D0CE4C528968}" presName="sibTrans" presStyleLbl="sibTrans2D1" presStyleIdx="3" presStyleCnt="4"/>
      <dgm:spPr/>
    </dgm:pt>
    <dgm:pt modelId="{E885729F-6723-4E04-A461-5DDC2C31A970}" type="pres">
      <dgm:prSet presAssocID="{0C219BC1-2285-430D-86E8-D0CE4C528968}" presName="connectorText" presStyleLbl="sibTrans2D1" presStyleIdx="3" presStyleCnt="4"/>
      <dgm:spPr/>
    </dgm:pt>
    <dgm:pt modelId="{DDCC341D-F4B1-4149-85F6-94B394A9C919}" type="pres">
      <dgm:prSet presAssocID="{95DECF5A-6DFB-4F4B-A467-31BF5CEB4922}" presName="node" presStyleLbl="node1" presStyleIdx="4" presStyleCnt="5">
        <dgm:presLayoutVars>
          <dgm:bulletEnabled val="1"/>
        </dgm:presLayoutVars>
      </dgm:prSet>
      <dgm:spPr/>
    </dgm:pt>
  </dgm:ptLst>
  <dgm:cxnLst>
    <dgm:cxn modelId="{9298F20D-697E-4D25-A712-6E2B6D2528CF}" type="presOf" srcId="{EB09609C-E0A4-418C-A721-28D96532FB76}" destId="{B1DB0416-ECD4-4CD3-953C-A81A6E30BA1E}" srcOrd="1" destOrd="0" presId="urn:microsoft.com/office/officeart/2005/8/layout/process2"/>
    <dgm:cxn modelId="{1946921A-0EF5-481A-B597-8F4481482B51}" type="presOf" srcId="{46CFC536-A3A7-431B-A7BD-C5517B3390A7}" destId="{B37836F0-190F-41DF-85DD-4AADCE16AF68}" srcOrd="1" destOrd="0" presId="urn:microsoft.com/office/officeart/2005/8/layout/process2"/>
    <dgm:cxn modelId="{BFE57F2E-72E3-4CEB-88E7-580055A575E0}" type="presOf" srcId="{8BD946E5-EFF7-4B3B-8A20-3A35B8A40E8E}" destId="{DCA12AA5-CF55-4F88-A199-6DA3C71D524E}" srcOrd="0" destOrd="0" presId="urn:microsoft.com/office/officeart/2005/8/layout/process2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DBDFEA67-86C4-4EA8-A790-F596AD97275D}" type="presOf" srcId="{0C219BC1-2285-430D-86E8-D0CE4C528968}" destId="{4BB1415D-89FF-4B25-B817-3FB3C1194550}" srcOrd="0" destOrd="0" presId="urn:microsoft.com/office/officeart/2005/8/layout/process2"/>
    <dgm:cxn modelId="{D26BEE50-BC21-4694-A034-A6D67D53BBB3}" type="presOf" srcId="{0C219BC1-2285-430D-86E8-D0CE4C528968}" destId="{E885729F-6723-4E04-A461-5DDC2C31A970}" srcOrd="1" destOrd="0" presId="urn:microsoft.com/office/officeart/2005/8/layout/process2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73B05A83-9440-4023-AAE3-0506E1E02867}" type="presOf" srcId="{EB09609C-E0A4-418C-A721-28D96532FB76}" destId="{511AD2F0-20E8-4144-B323-1D337793CD82}" srcOrd="0" destOrd="0" presId="urn:microsoft.com/office/officeart/2005/8/layout/process2"/>
    <dgm:cxn modelId="{DA67B083-DC0A-4784-93A6-BD6177776C00}" type="presOf" srcId="{46CFC536-A3A7-431B-A7BD-C5517B3390A7}" destId="{2ABC007C-3CE1-4763-B3DB-FB1CA4BDBCA7}" srcOrd="0" destOrd="0" presId="urn:microsoft.com/office/officeart/2005/8/layout/process2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429ACAA1-794B-4668-ABE1-C0083B918BA8}" srcId="{A975A266-2CF8-43BC-902D-E21D5F9D36B1}" destId="{7EE31447-7C93-48FD-81E8-4F05FF702DF6}" srcOrd="2" destOrd="0" parTransId="{A9AF5525-0870-4034-B249-42DA98D406A9}" sibTransId="{46CFC536-A3A7-431B-A7BD-C5517B3390A7}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A253D0AA-4832-4DFE-9EE9-9941C0858798}" type="presOf" srcId="{7EE31447-7C93-48FD-81E8-4F05FF702DF6}" destId="{6C112524-610B-4E77-8068-C23A190F414E}" srcOrd="0" destOrd="0" presId="urn:microsoft.com/office/officeart/2005/8/layout/process2"/>
    <dgm:cxn modelId="{E837AAAF-25CF-4E41-A1DD-F17223A05933}" srcId="{A975A266-2CF8-43BC-902D-E21D5F9D36B1}" destId="{95DECF5A-6DFB-4F4B-A467-31BF5CEB4922}" srcOrd="4" destOrd="0" parTransId="{0385CE8B-B020-42EA-AFF1-831A2ADBA9A2}" sibTransId="{3C0B5292-35B9-48D5-8C48-2A70BE920921}"/>
    <dgm:cxn modelId="{B8BD51CF-5183-4065-9EC2-C2F7FAD5914D}" type="presOf" srcId="{95DECF5A-6DFB-4F4B-A467-31BF5CEB4922}" destId="{DDCC341D-F4B1-4149-85F6-94B394A9C919}" srcOrd="0" destOrd="0" presId="urn:microsoft.com/office/officeart/2005/8/layout/process2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137516D8-7337-43F8-9D5F-D213E1819829}" srcId="{A975A266-2CF8-43BC-902D-E21D5F9D36B1}" destId="{8BD946E5-EFF7-4B3B-8A20-3A35B8A40E8E}" srcOrd="3" destOrd="0" parTransId="{C55475DD-D12B-409B-BB2F-FED0F37BF527}" sibTransId="{0C219BC1-2285-430D-86E8-D0CE4C528968}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3D081B53-526B-4223-B075-86C57C9734DF}" type="presParOf" srcId="{62AC805A-2EE8-4286-8049-E311EC8F4004}" destId="{511AD2F0-20E8-4144-B323-1D337793CD82}" srcOrd="3" destOrd="0" presId="urn:microsoft.com/office/officeart/2005/8/layout/process2"/>
    <dgm:cxn modelId="{16A41A12-4649-4F42-ACA4-81CA2AA6B79E}" type="presParOf" srcId="{511AD2F0-20E8-4144-B323-1D337793CD82}" destId="{B1DB0416-ECD4-4CD3-953C-A81A6E30BA1E}" srcOrd="0" destOrd="0" presId="urn:microsoft.com/office/officeart/2005/8/layout/process2"/>
    <dgm:cxn modelId="{3F915200-322C-482A-975D-7EE89313F05C}" type="presParOf" srcId="{62AC805A-2EE8-4286-8049-E311EC8F4004}" destId="{6C112524-610B-4E77-8068-C23A190F414E}" srcOrd="4" destOrd="0" presId="urn:microsoft.com/office/officeart/2005/8/layout/process2"/>
    <dgm:cxn modelId="{49532502-B0D2-4F63-8028-66BF230B1ACF}" type="presParOf" srcId="{62AC805A-2EE8-4286-8049-E311EC8F4004}" destId="{2ABC007C-3CE1-4763-B3DB-FB1CA4BDBCA7}" srcOrd="5" destOrd="0" presId="urn:microsoft.com/office/officeart/2005/8/layout/process2"/>
    <dgm:cxn modelId="{5A8FDA06-B172-46FA-A432-A5225E252B22}" type="presParOf" srcId="{2ABC007C-3CE1-4763-B3DB-FB1CA4BDBCA7}" destId="{B37836F0-190F-41DF-85DD-4AADCE16AF68}" srcOrd="0" destOrd="0" presId="urn:microsoft.com/office/officeart/2005/8/layout/process2"/>
    <dgm:cxn modelId="{14B1F626-DD4E-4974-8DD5-C028A5A6C64E}" type="presParOf" srcId="{62AC805A-2EE8-4286-8049-E311EC8F4004}" destId="{DCA12AA5-CF55-4F88-A199-6DA3C71D524E}" srcOrd="6" destOrd="0" presId="urn:microsoft.com/office/officeart/2005/8/layout/process2"/>
    <dgm:cxn modelId="{1C2614EA-DC33-427F-B22B-2AF4E74E910E}" type="presParOf" srcId="{62AC805A-2EE8-4286-8049-E311EC8F4004}" destId="{4BB1415D-89FF-4B25-B817-3FB3C1194550}" srcOrd="7" destOrd="0" presId="urn:microsoft.com/office/officeart/2005/8/layout/process2"/>
    <dgm:cxn modelId="{BB1AFC57-8151-4468-9098-5163049417E1}" type="presParOf" srcId="{4BB1415D-89FF-4B25-B817-3FB3C1194550}" destId="{E885729F-6723-4E04-A461-5DDC2C31A970}" srcOrd="0" destOrd="0" presId="urn:microsoft.com/office/officeart/2005/8/layout/process2"/>
    <dgm:cxn modelId="{312F64CC-008D-466B-9C08-249DAE4EA715}" type="presParOf" srcId="{62AC805A-2EE8-4286-8049-E311EC8F4004}" destId="{DDCC341D-F4B1-4149-85F6-94B394A9C919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8BD946E5-EFF7-4B3B-8A20-3A35B8A40E8E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  <a:p>
          <a:pPr>
            <a:lnSpc>
              <a:spcPct val="100000"/>
            </a:lnSpc>
          </a:pPr>
          <a:r>
            <a:rPr lang="en-US" dirty="0"/>
            <a:t>(Classification)</a:t>
          </a:r>
        </a:p>
      </dgm:t>
    </dgm:pt>
    <dgm:pt modelId="{C55475DD-D12B-409B-BB2F-FED0F37BF527}" type="parTrans" cxnId="{137516D8-7337-43F8-9D5F-D213E1819829}">
      <dgm:prSet/>
      <dgm:spPr/>
      <dgm:t>
        <a:bodyPr/>
        <a:lstStyle/>
        <a:p>
          <a:endParaRPr lang="en-US"/>
        </a:p>
      </dgm:t>
    </dgm:pt>
    <dgm:pt modelId="{0C219BC1-2285-430D-86E8-D0CE4C528968}" type="sibTrans" cxnId="{137516D8-7337-43F8-9D5F-D213E1819829}">
      <dgm:prSet/>
      <dgm:spPr/>
      <dgm:t>
        <a:bodyPr/>
        <a:lstStyle/>
        <a:p>
          <a:endParaRPr lang="en-US"/>
        </a:p>
      </dgm:t>
    </dgm:pt>
    <dgm:pt modelId="{9C4D285C-827F-4862-A54E-0651132529C7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Feature </a:t>
          </a:r>
          <a:r>
            <a:rPr lang="en-US" dirty="0"/>
            <a:t>Engineering</a:t>
          </a:r>
        </a:p>
      </dgm:t>
    </dgm:pt>
    <dgm:pt modelId="{6CAFAAC3-A596-460B-97CD-3F8D8DFF37F1}" type="parTrans" cxnId="{1316D674-B22A-46AB-A5B1-4E7B32ED7475}">
      <dgm:prSet/>
      <dgm:spPr/>
      <dgm:t>
        <a:bodyPr/>
        <a:lstStyle/>
        <a:p>
          <a:endParaRPr lang="en-US"/>
        </a:p>
      </dgm:t>
    </dgm:pt>
    <dgm:pt modelId="{8BE2342A-6419-4BD7-A8F0-9C76AE55AACB}" type="sibTrans" cxnId="{1316D674-B22A-46AB-A5B1-4E7B32ED7475}">
      <dgm:prSet/>
      <dgm:spPr/>
      <dgm:t>
        <a:bodyPr/>
        <a:lstStyle/>
        <a:p>
          <a:endParaRPr lang="en-US"/>
        </a:p>
      </dgm:t>
    </dgm:pt>
    <dgm:pt modelId="{7F4664AF-5A2D-4BE6-B885-532CDA33D91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Deliverables</a:t>
          </a:r>
          <a:endParaRPr lang="en-US" dirty="0"/>
        </a:p>
      </dgm:t>
    </dgm:pt>
    <dgm:pt modelId="{5A952EA0-4447-4DD7-82FE-4E0B7795A2EC}" type="parTrans" cxnId="{88AD0495-2CF1-454B-B7FB-E3A63E199060}">
      <dgm:prSet/>
      <dgm:spPr/>
      <dgm:t>
        <a:bodyPr/>
        <a:lstStyle/>
        <a:p>
          <a:endParaRPr lang="en-US"/>
        </a:p>
      </dgm:t>
    </dgm:pt>
    <dgm:pt modelId="{D0FB65F9-A552-48AD-9A13-B1B8A89ACC51}" type="sibTrans" cxnId="{88AD0495-2CF1-454B-B7FB-E3A63E199060}">
      <dgm:prSet/>
      <dgm:spPr/>
      <dgm:t>
        <a:bodyPr/>
        <a:lstStyle/>
        <a:p>
          <a:endParaRPr lang="en-US"/>
        </a:p>
      </dgm:t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511AD2F0-20E8-4144-B323-1D337793CD82}" type="pres">
      <dgm:prSet presAssocID="{EB09609C-E0A4-418C-A721-28D96532FB76}" presName="sibTrans" presStyleLbl="sibTrans2D1" presStyleIdx="1" presStyleCnt="4"/>
      <dgm:spPr/>
    </dgm:pt>
    <dgm:pt modelId="{B1DB0416-ECD4-4CD3-953C-A81A6E30BA1E}" type="pres">
      <dgm:prSet presAssocID="{EB09609C-E0A4-418C-A721-28D96532FB76}" presName="connectorText" presStyleLbl="sibTrans2D1" presStyleIdx="1" presStyleCnt="4"/>
      <dgm:spPr/>
    </dgm:pt>
    <dgm:pt modelId="{0B2A9F3A-0AF6-495D-B99F-DC990CB7A6EC}" type="pres">
      <dgm:prSet presAssocID="{9C4D285C-827F-4862-A54E-0651132529C7}" presName="node" presStyleLbl="node1" presStyleIdx="2" presStyleCnt="5">
        <dgm:presLayoutVars>
          <dgm:bulletEnabled val="1"/>
        </dgm:presLayoutVars>
      </dgm:prSet>
      <dgm:spPr/>
    </dgm:pt>
    <dgm:pt modelId="{CEACD570-F739-4A6F-8E8B-3E2742529144}" type="pres">
      <dgm:prSet presAssocID="{8BE2342A-6419-4BD7-A8F0-9C76AE55AACB}" presName="sibTrans" presStyleLbl="sibTrans2D1" presStyleIdx="2" presStyleCnt="4"/>
      <dgm:spPr/>
    </dgm:pt>
    <dgm:pt modelId="{F48130AE-1142-4996-926D-D5E9900437F7}" type="pres">
      <dgm:prSet presAssocID="{8BE2342A-6419-4BD7-A8F0-9C76AE55AACB}" presName="connectorText" presStyleLbl="sibTrans2D1" presStyleIdx="2" presStyleCnt="4"/>
      <dgm:spPr/>
    </dgm:pt>
    <dgm:pt modelId="{DCA12AA5-CF55-4F88-A199-6DA3C71D524E}" type="pres">
      <dgm:prSet presAssocID="{8BD946E5-EFF7-4B3B-8A20-3A35B8A40E8E}" presName="node" presStyleLbl="node1" presStyleIdx="3" presStyleCnt="5">
        <dgm:presLayoutVars>
          <dgm:bulletEnabled val="1"/>
        </dgm:presLayoutVars>
      </dgm:prSet>
      <dgm:spPr/>
    </dgm:pt>
    <dgm:pt modelId="{F3962B6F-2EB2-4D3F-B30E-BABDBB210EEB}" type="pres">
      <dgm:prSet presAssocID="{0C219BC1-2285-430D-86E8-D0CE4C528968}" presName="sibTrans" presStyleLbl="sibTrans2D1" presStyleIdx="3" presStyleCnt="4"/>
      <dgm:spPr/>
    </dgm:pt>
    <dgm:pt modelId="{8FA32E13-86E0-4267-9F62-F7D23FCC34B8}" type="pres">
      <dgm:prSet presAssocID="{0C219BC1-2285-430D-86E8-D0CE4C528968}" presName="connectorText" presStyleLbl="sibTrans2D1" presStyleIdx="3" presStyleCnt="4"/>
      <dgm:spPr/>
    </dgm:pt>
    <dgm:pt modelId="{53782694-16D2-4457-8E39-B9AC276B8BA4}" type="pres">
      <dgm:prSet presAssocID="{7F4664AF-5A2D-4BE6-B885-532CDA33D91C}" presName="node" presStyleLbl="node1" presStyleIdx="4" presStyleCnt="5">
        <dgm:presLayoutVars>
          <dgm:bulletEnabled val="1"/>
        </dgm:presLayoutVars>
      </dgm:prSet>
      <dgm:spPr/>
    </dgm:pt>
  </dgm:ptLst>
  <dgm:cxnLst>
    <dgm:cxn modelId="{9298F20D-697E-4D25-A712-6E2B6D2528CF}" type="presOf" srcId="{EB09609C-E0A4-418C-A721-28D96532FB76}" destId="{B1DB0416-ECD4-4CD3-953C-A81A6E30BA1E}" srcOrd="1" destOrd="0" presId="urn:microsoft.com/office/officeart/2005/8/layout/process2"/>
    <dgm:cxn modelId="{0B36CF0F-9EDE-47B3-B095-0EC57472434F}" type="presOf" srcId="{8BE2342A-6419-4BD7-A8F0-9C76AE55AACB}" destId="{CEACD570-F739-4A6F-8E8B-3E2742529144}" srcOrd="0" destOrd="0" presId="urn:microsoft.com/office/officeart/2005/8/layout/process2"/>
    <dgm:cxn modelId="{36F5A31A-1F17-4E1D-9FC7-C41754A648AF}" type="presOf" srcId="{7F4664AF-5A2D-4BE6-B885-532CDA33D91C}" destId="{53782694-16D2-4457-8E39-B9AC276B8BA4}" srcOrd="0" destOrd="0" presId="urn:microsoft.com/office/officeart/2005/8/layout/process2"/>
    <dgm:cxn modelId="{BFE57F2E-72E3-4CEB-88E7-580055A575E0}" type="presOf" srcId="{8BD946E5-EFF7-4B3B-8A20-3A35B8A40E8E}" destId="{DCA12AA5-CF55-4F88-A199-6DA3C71D524E}" srcOrd="0" destOrd="0" presId="urn:microsoft.com/office/officeart/2005/8/layout/process2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BBBF0465-B26A-4086-A2AF-B349C27767AA}" type="presOf" srcId="{8BE2342A-6419-4BD7-A8F0-9C76AE55AACB}" destId="{F48130AE-1142-4996-926D-D5E9900437F7}" srcOrd="1" destOrd="0" presId="urn:microsoft.com/office/officeart/2005/8/layout/process2"/>
    <dgm:cxn modelId="{2E6B6672-F613-46AF-95FF-A7C04F6FB427}" type="presOf" srcId="{0C219BC1-2285-430D-86E8-D0CE4C528968}" destId="{F3962B6F-2EB2-4D3F-B30E-BABDBB210EEB}" srcOrd="0" destOrd="0" presId="urn:microsoft.com/office/officeart/2005/8/layout/process2"/>
    <dgm:cxn modelId="{1316D674-B22A-46AB-A5B1-4E7B32ED7475}" srcId="{A975A266-2CF8-43BC-902D-E21D5F9D36B1}" destId="{9C4D285C-827F-4862-A54E-0651132529C7}" srcOrd="2" destOrd="0" parTransId="{6CAFAAC3-A596-460B-97CD-3F8D8DFF37F1}" sibTransId="{8BE2342A-6419-4BD7-A8F0-9C76AE55AACB}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2E0F657F-DCFB-4411-95B5-A28272EE9EAF}" type="presOf" srcId="{9C4D285C-827F-4862-A54E-0651132529C7}" destId="{0B2A9F3A-0AF6-495D-B99F-DC990CB7A6EC}" srcOrd="0" destOrd="0" presId="urn:microsoft.com/office/officeart/2005/8/layout/process2"/>
    <dgm:cxn modelId="{73B05A83-9440-4023-AAE3-0506E1E02867}" type="presOf" srcId="{EB09609C-E0A4-418C-A721-28D96532FB76}" destId="{511AD2F0-20E8-4144-B323-1D337793CD82}" srcOrd="0" destOrd="0" presId="urn:microsoft.com/office/officeart/2005/8/layout/process2"/>
    <dgm:cxn modelId="{76977B84-C008-4B04-AA71-7F98230AE87B}" type="presOf" srcId="{0C219BC1-2285-430D-86E8-D0CE4C528968}" destId="{8FA32E13-86E0-4267-9F62-F7D23FCC34B8}" srcOrd="1" destOrd="0" presId="urn:microsoft.com/office/officeart/2005/8/layout/process2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88AD0495-2CF1-454B-B7FB-E3A63E199060}" srcId="{A975A266-2CF8-43BC-902D-E21D5F9D36B1}" destId="{7F4664AF-5A2D-4BE6-B885-532CDA33D91C}" srcOrd="4" destOrd="0" parTransId="{5A952EA0-4447-4DD7-82FE-4E0B7795A2EC}" sibTransId="{D0FB65F9-A552-48AD-9A13-B1B8A89ACC51}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137516D8-7337-43F8-9D5F-D213E1819829}" srcId="{A975A266-2CF8-43BC-902D-E21D5F9D36B1}" destId="{8BD946E5-EFF7-4B3B-8A20-3A35B8A40E8E}" srcOrd="3" destOrd="0" parTransId="{C55475DD-D12B-409B-BB2F-FED0F37BF527}" sibTransId="{0C219BC1-2285-430D-86E8-D0CE4C528968}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3D081B53-526B-4223-B075-86C57C9734DF}" type="presParOf" srcId="{62AC805A-2EE8-4286-8049-E311EC8F4004}" destId="{511AD2F0-20E8-4144-B323-1D337793CD82}" srcOrd="3" destOrd="0" presId="urn:microsoft.com/office/officeart/2005/8/layout/process2"/>
    <dgm:cxn modelId="{16A41A12-4649-4F42-ACA4-81CA2AA6B79E}" type="presParOf" srcId="{511AD2F0-20E8-4144-B323-1D337793CD82}" destId="{B1DB0416-ECD4-4CD3-953C-A81A6E30BA1E}" srcOrd="0" destOrd="0" presId="urn:microsoft.com/office/officeart/2005/8/layout/process2"/>
    <dgm:cxn modelId="{710E9670-53E6-480C-9FF0-04683ABD325E}" type="presParOf" srcId="{62AC805A-2EE8-4286-8049-E311EC8F4004}" destId="{0B2A9F3A-0AF6-495D-B99F-DC990CB7A6EC}" srcOrd="4" destOrd="0" presId="urn:microsoft.com/office/officeart/2005/8/layout/process2"/>
    <dgm:cxn modelId="{7A8730CA-9B3D-4D56-9C2E-8FEB21F3A800}" type="presParOf" srcId="{62AC805A-2EE8-4286-8049-E311EC8F4004}" destId="{CEACD570-F739-4A6F-8E8B-3E2742529144}" srcOrd="5" destOrd="0" presId="urn:microsoft.com/office/officeart/2005/8/layout/process2"/>
    <dgm:cxn modelId="{EE614164-6B7F-43E8-9D9B-B436E1EB5443}" type="presParOf" srcId="{CEACD570-F739-4A6F-8E8B-3E2742529144}" destId="{F48130AE-1142-4996-926D-D5E9900437F7}" srcOrd="0" destOrd="0" presId="urn:microsoft.com/office/officeart/2005/8/layout/process2"/>
    <dgm:cxn modelId="{14B1F626-DD4E-4974-8DD5-C028A5A6C64E}" type="presParOf" srcId="{62AC805A-2EE8-4286-8049-E311EC8F4004}" destId="{DCA12AA5-CF55-4F88-A199-6DA3C71D524E}" srcOrd="6" destOrd="0" presId="urn:microsoft.com/office/officeart/2005/8/layout/process2"/>
    <dgm:cxn modelId="{79DC58BA-5251-4952-84BE-77E84386F702}" type="presParOf" srcId="{62AC805A-2EE8-4286-8049-E311EC8F4004}" destId="{F3962B6F-2EB2-4D3F-B30E-BABDBB210EEB}" srcOrd="7" destOrd="0" presId="urn:microsoft.com/office/officeart/2005/8/layout/process2"/>
    <dgm:cxn modelId="{926BB12D-AF3A-41B2-A313-8FCA47589524}" type="presParOf" srcId="{F3962B6F-2EB2-4D3F-B30E-BABDBB210EEB}" destId="{8FA32E13-86E0-4267-9F62-F7D23FCC34B8}" srcOrd="0" destOrd="0" presId="urn:microsoft.com/office/officeart/2005/8/layout/process2"/>
    <dgm:cxn modelId="{71A1D163-4B42-4502-8367-0E1CE6286DD2}" type="presParOf" srcId="{62AC805A-2EE8-4286-8049-E311EC8F4004}" destId="{53782694-16D2-4457-8E39-B9AC276B8BA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75A266-2CF8-43BC-902D-E21D5F9D36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4D07579-D962-4209-B862-B034845F9E7B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Source</a:t>
          </a:r>
        </a:p>
      </dgm:t>
    </dgm:pt>
    <dgm:pt modelId="{49D01060-9F8F-429E-A5EF-D95912F4C9E9}" type="parTrans" cxnId="{2317273D-29C3-4CDE-8859-DD7616DCAC09}">
      <dgm:prSet/>
      <dgm:spPr/>
      <dgm:t>
        <a:bodyPr/>
        <a:lstStyle/>
        <a:p>
          <a:endParaRPr lang="en-US"/>
        </a:p>
      </dgm:t>
    </dgm:pt>
    <dgm:pt modelId="{11933829-9DA6-4129-92F0-CEEE39EEE075}" type="sibTrans" cxnId="{2317273D-29C3-4CDE-8859-DD7616DCAC09}">
      <dgm:prSet/>
      <dgm:spPr/>
      <dgm:t>
        <a:bodyPr/>
        <a:lstStyle/>
        <a:p>
          <a:endParaRPr lang="en-US"/>
        </a:p>
      </dgm:t>
    </dgm:pt>
    <dgm:pt modelId="{695FC75A-C41C-4FFA-910B-4DA2EDA2ACAA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</a:t>
          </a:r>
        </a:p>
      </dgm:t>
    </dgm:pt>
    <dgm:pt modelId="{67BF3C9A-670B-4C40-938A-AC8F62A38F47}" type="parTrans" cxnId="{E6006E5A-AE53-4D84-A96A-A71BA4256EBC}">
      <dgm:prSet/>
      <dgm:spPr/>
      <dgm:t>
        <a:bodyPr/>
        <a:lstStyle/>
        <a:p>
          <a:endParaRPr lang="en-US"/>
        </a:p>
      </dgm:t>
    </dgm:pt>
    <dgm:pt modelId="{EB09609C-E0A4-418C-A721-28D96532FB76}" type="sibTrans" cxnId="{E6006E5A-AE53-4D84-A96A-A71BA4256EBC}">
      <dgm:prSet/>
      <dgm:spPr/>
      <dgm:t>
        <a:bodyPr/>
        <a:lstStyle/>
        <a:p>
          <a:endParaRPr lang="en-US"/>
        </a:p>
      </dgm:t>
    </dgm:pt>
    <dgm:pt modelId="{8BD946E5-EFF7-4B3B-8A20-3A35B8A40E8E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Modeling</a:t>
          </a:r>
        </a:p>
        <a:p>
          <a:pPr>
            <a:lnSpc>
              <a:spcPct val="100000"/>
            </a:lnSpc>
          </a:pPr>
          <a:r>
            <a:rPr lang="en-US" dirty="0"/>
            <a:t>(Classification)</a:t>
          </a:r>
        </a:p>
      </dgm:t>
    </dgm:pt>
    <dgm:pt modelId="{C55475DD-D12B-409B-BB2F-FED0F37BF527}" type="parTrans" cxnId="{137516D8-7337-43F8-9D5F-D213E1819829}">
      <dgm:prSet/>
      <dgm:spPr/>
      <dgm:t>
        <a:bodyPr/>
        <a:lstStyle/>
        <a:p>
          <a:endParaRPr lang="en-US"/>
        </a:p>
      </dgm:t>
    </dgm:pt>
    <dgm:pt modelId="{0C219BC1-2285-430D-86E8-D0CE4C528968}" type="sibTrans" cxnId="{137516D8-7337-43F8-9D5F-D213E1819829}">
      <dgm:prSet/>
      <dgm:spPr/>
      <dgm:t>
        <a:bodyPr/>
        <a:lstStyle/>
        <a:p>
          <a:endParaRPr lang="en-US"/>
        </a:p>
      </dgm:t>
    </dgm:pt>
    <dgm:pt modelId="{9C4D285C-827F-4862-A54E-0651132529C7}">
      <dgm:prSet phldrT="[Text]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Feature </a:t>
          </a:r>
          <a:r>
            <a:rPr lang="en-US" dirty="0"/>
            <a:t>Engineering</a:t>
          </a:r>
        </a:p>
      </dgm:t>
    </dgm:pt>
    <dgm:pt modelId="{6CAFAAC3-A596-460B-97CD-3F8D8DFF37F1}" type="parTrans" cxnId="{1316D674-B22A-46AB-A5B1-4E7B32ED7475}">
      <dgm:prSet/>
      <dgm:spPr/>
      <dgm:t>
        <a:bodyPr/>
        <a:lstStyle/>
        <a:p>
          <a:endParaRPr lang="en-US"/>
        </a:p>
      </dgm:t>
    </dgm:pt>
    <dgm:pt modelId="{8BE2342A-6419-4BD7-A8F0-9C76AE55AACB}" type="sibTrans" cxnId="{1316D674-B22A-46AB-A5B1-4E7B32ED7475}">
      <dgm:prSet/>
      <dgm:spPr/>
      <dgm:t>
        <a:bodyPr/>
        <a:lstStyle/>
        <a:p>
          <a:endParaRPr lang="en-US"/>
        </a:p>
      </dgm:t>
    </dgm:pt>
    <dgm:pt modelId="{7F4664AF-5A2D-4BE6-B885-532CDA33D91C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Deliverables</a:t>
          </a:r>
        </a:p>
      </dgm:t>
    </dgm:pt>
    <dgm:pt modelId="{5A952EA0-4447-4DD7-82FE-4E0B7795A2EC}" type="parTrans" cxnId="{88AD0495-2CF1-454B-B7FB-E3A63E199060}">
      <dgm:prSet/>
      <dgm:spPr/>
      <dgm:t>
        <a:bodyPr/>
        <a:lstStyle/>
        <a:p>
          <a:endParaRPr lang="en-US"/>
        </a:p>
      </dgm:t>
    </dgm:pt>
    <dgm:pt modelId="{D0FB65F9-A552-48AD-9A13-B1B8A89ACC51}" type="sibTrans" cxnId="{88AD0495-2CF1-454B-B7FB-E3A63E199060}">
      <dgm:prSet/>
      <dgm:spPr/>
      <dgm:t>
        <a:bodyPr/>
        <a:lstStyle/>
        <a:p>
          <a:endParaRPr lang="en-US"/>
        </a:p>
      </dgm:t>
    </dgm:pt>
    <dgm:pt modelId="{62AC805A-2EE8-4286-8049-E311EC8F4004}" type="pres">
      <dgm:prSet presAssocID="{A975A266-2CF8-43BC-902D-E21D5F9D36B1}" presName="linearFlow" presStyleCnt="0">
        <dgm:presLayoutVars>
          <dgm:resizeHandles val="exact"/>
        </dgm:presLayoutVars>
      </dgm:prSet>
      <dgm:spPr/>
    </dgm:pt>
    <dgm:pt modelId="{11D4D1DA-1098-48DE-8AF7-598FF6C987C1}" type="pres">
      <dgm:prSet presAssocID="{E4D07579-D962-4209-B862-B034845F9E7B}" presName="node" presStyleLbl="node1" presStyleIdx="0" presStyleCnt="5">
        <dgm:presLayoutVars>
          <dgm:bulletEnabled val="1"/>
        </dgm:presLayoutVars>
      </dgm:prSet>
      <dgm:spPr/>
    </dgm:pt>
    <dgm:pt modelId="{6FE9CCAF-B3B8-4A16-8C1C-DF699165B15B}" type="pres">
      <dgm:prSet presAssocID="{11933829-9DA6-4129-92F0-CEEE39EEE075}" presName="sibTrans" presStyleLbl="sibTrans2D1" presStyleIdx="0" presStyleCnt="4"/>
      <dgm:spPr/>
    </dgm:pt>
    <dgm:pt modelId="{CBFA39BA-B83F-4FCE-BEC3-D27D0138D76C}" type="pres">
      <dgm:prSet presAssocID="{11933829-9DA6-4129-92F0-CEEE39EEE075}" presName="connectorText" presStyleLbl="sibTrans2D1" presStyleIdx="0" presStyleCnt="4"/>
      <dgm:spPr/>
    </dgm:pt>
    <dgm:pt modelId="{A3C90B71-4771-4863-9E43-5B9ED9B96CD4}" type="pres">
      <dgm:prSet presAssocID="{695FC75A-C41C-4FFA-910B-4DA2EDA2ACAA}" presName="node" presStyleLbl="node1" presStyleIdx="1" presStyleCnt="5">
        <dgm:presLayoutVars>
          <dgm:bulletEnabled val="1"/>
        </dgm:presLayoutVars>
      </dgm:prSet>
      <dgm:spPr/>
    </dgm:pt>
    <dgm:pt modelId="{511AD2F0-20E8-4144-B323-1D337793CD82}" type="pres">
      <dgm:prSet presAssocID="{EB09609C-E0A4-418C-A721-28D96532FB76}" presName="sibTrans" presStyleLbl="sibTrans2D1" presStyleIdx="1" presStyleCnt="4"/>
      <dgm:spPr/>
    </dgm:pt>
    <dgm:pt modelId="{B1DB0416-ECD4-4CD3-953C-A81A6E30BA1E}" type="pres">
      <dgm:prSet presAssocID="{EB09609C-E0A4-418C-A721-28D96532FB76}" presName="connectorText" presStyleLbl="sibTrans2D1" presStyleIdx="1" presStyleCnt="4"/>
      <dgm:spPr/>
    </dgm:pt>
    <dgm:pt modelId="{0B2A9F3A-0AF6-495D-B99F-DC990CB7A6EC}" type="pres">
      <dgm:prSet presAssocID="{9C4D285C-827F-4862-A54E-0651132529C7}" presName="node" presStyleLbl="node1" presStyleIdx="2" presStyleCnt="5">
        <dgm:presLayoutVars>
          <dgm:bulletEnabled val="1"/>
        </dgm:presLayoutVars>
      </dgm:prSet>
      <dgm:spPr/>
    </dgm:pt>
    <dgm:pt modelId="{CEACD570-F739-4A6F-8E8B-3E2742529144}" type="pres">
      <dgm:prSet presAssocID="{8BE2342A-6419-4BD7-A8F0-9C76AE55AACB}" presName="sibTrans" presStyleLbl="sibTrans2D1" presStyleIdx="2" presStyleCnt="4"/>
      <dgm:spPr/>
    </dgm:pt>
    <dgm:pt modelId="{F48130AE-1142-4996-926D-D5E9900437F7}" type="pres">
      <dgm:prSet presAssocID="{8BE2342A-6419-4BD7-A8F0-9C76AE55AACB}" presName="connectorText" presStyleLbl="sibTrans2D1" presStyleIdx="2" presStyleCnt="4"/>
      <dgm:spPr/>
    </dgm:pt>
    <dgm:pt modelId="{DCA12AA5-CF55-4F88-A199-6DA3C71D524E}" type="pres">
      <dgm:prSet presAssocID="{8BD946E5-EFF7-4B3B-8A20-3A35B8A40E8E}" presName="node" presStyleLbl="node1" presStyleIdx="3" presStyleCnt="5">
        <dgm:presLayoutVars>
          <dgm:bulletEnabled val="1"/>
        </dgm:presLayoutVars>
      </dgm:prSet>
      <dgm:spPr/>
    </dgm:pt>
    <dgm:pt modelId="{F3962B6F-2EB2-4D3F-B30E-BABDBB210EEB}" type="pres">
      <dgm:prSet presAssocID="{0C219BC1-2285-430D-86E8-D0CE4C528968}" presName="sibTrans" presStyleLbl="sibTrans2D1" presStyleIdx="3" presStyleCnt="4"/>
      <dgm:spPr/>
    </dgm:pt>
    <dgm:pt modelId="{8FA32E13-86E0-4267-9F62-F7D23FCC34B8}" type="pres">
      <dgm:prSet presAssocID="{0C219BC1-2285-430D-86E8-D0CE4C528968}" presName="connectorText" presStyleLbl="sibTrans2D1" presStyleIdx="3" presStyleCnt="4"/>
      <dgm:spPr/>
    </dgm:pt>
    <dgm:pt modelId="{53782694-16D2-4457-8E39-B9AC276B8BA4}" type="pres">
      <dgm:prSet presAssocID="{7F4664AF-5A2D-4BE6-B885-532CDA33D91C}" presName="node" presStyleLbl="node1" presStyleIdx="4" presStyleCnt="5">
        <dgm:presLayoutVars>
          <dgm:bulletEnabled val="1"/>
        </dgm:presLayoutVars>
      </dgm:prSet>
      <dgm:spPr/>
    </dgm:pt>
  </dgm:ptLst>
  <dgm:cxnLst>
    <dgm:cxn modelId="{9298F20D-697E-4D25-A712-6E2B6D2528CF}" type="presOf" srcId="{EB09609C-E0A4-418C-A721-28D96532FB76}" destId="{B1DB0416-ECD4-4CD3-953C-A81A6E30BA1E}" srcOrd="1" destOrd="0" presId="urn:microsoft.com/office/officeart/2005/8/layout/process2"/>
    <dgm:cxn modelId="{0B36CF0F-9EDE-47B3-B095-0EC57472434F}" type="presOf" srcId="{8BE2342A-6419-4BD7-A8F0-9C76AE55AACB}" destId="{CEACD570-F739-4A6F-8E8B-3E2742529144}" srcOrd="0" destOrd="0" presId="urn:microsoft.com/office/officeart/2005/8/layout/process2"/>
    <dgm:cxn modelId="{36F5A31A-1F17-4E1D-9FC7-C41754A648AF}" type="presOf" srcId="{7F4664AF-5A2D-4BE6-B885-532CDA33D91C}" destId="{53782694-16D2-4457-8E39-B9AC276B8BA4}" srcOrd="0" destOrd="0" presId="urn:microsoft.com/office/officeart/2005/8/layout/process2"/>
    <dgm:cxn modelId="{BFE57F2E-72E3-4CEB-88E7-580055A575E0}" type="presOf" srcId="{8BD946E5-EFF7-4B3B-8A20-3A35B8A40E8E}" destId="{DCA12AA5-CF55-4F88-A199-6DA3C71D524E}" srcOrd="0" destOrd="0" presId="urn:microsoft.com/office/officeart/2005/8/layout/process2"/>
    <dgm:cxn modelId="{2317273D-29C3-4CDE-8859-DD7616DCAC09}" srcId="{A975A266-2CF8-43BC-902D-E21D5F9D36B1}" destId="{E4D07579-D962-4209-B862-B034845F9E7B}" srcOrd="0" destOrd="0" parTransId="{49D01060-9F8F-429E-A5EF-D95912F4C9E9}" sibTransId="{11933829-9DA6-4129-92F0-CEEE39EEE075}"/>
    <dgm:cxn modelId="{BBBF0465-B26A-4086-A2AF-B349C27767AA}" type="presOf" srcId="{8BE2342A-6419-4BD7-A8F0-9C76AE55AACB}" destId="{F48130AE-1142-4996-926D-D5E9900437F7}" srcOrd="1" destOrd="0" presId="urn:microsoft.com/office/officeart/2005/8/layout/process2"/>
    <dgm:cxn modelId="{2E6B6672-F613-46AF-95FF-A7C04F6FB427}" type="presOf" srcId="{0C219BC1-2285-430D-86E8-D0CE4C528968}" destId="{F3962B6F-2EB2-4D3F-B30E-BABDBB210EEB}" srcOrd="0" destOrd="0" presId="urn:microsoft.com/office/officeart/2005/8/layout/process2"/>
    <dgm:cxn modelId="{1316D674-B22A-46AB-A5B1-4E7B32ED7475}" srcId="{A975A266-2CF8-43BC-902D-E21D5F9D36B1}" destId="{9C4D285C-827F-4862-A54E-0651132529C7}" srcOrd="2" destOrd="0" parTransId="{6CAFAAC3-A596-460B-97CD-3F8D8DFF37F1}" sibTransId="{8BE2342A-6419-4BD7-A8F0-9C76AE55AACB}"/>
    <dgm:cxn modelId="{E6006E5A-AE53-4D84-A96A-A71BA4256EBC}" srcId="{A975A266-2CF8-43BC-902D-E21D5F9D36B1}" destId="{695FC75A-C41C-4FFA-910B-4DA2EDA2ACAA}" srcOrd="1" destOrd="0" parTransId="{67BF3C9A-670B-4C40-938A-AC8F62A38F47}" sibTransId="{EB09609C-E0A4-418C-A721-28D96532FB76}"/>
    <dgm:cxn modelId="{2E0F657F-DCFB-4411-95B5-A28272EE9EAF}" type="presOf" srcId="{9C4D285C-827F-4862-A54E-0651132529C7}" destId="{0B2A9F3A-0AF6-495D-B99F-DC990CB7A6EC}" srcOrd="0" destOrd="0" presId="urn:microsoft.com/office/officeart/2005/8/layout/process2"/>
    <dgm:cxn modelId="{73B05A83-9440-4023-AAE3-0506E1E02867}" type="presOf" srcId="{EB09609C-E0A4-418C-A721-28D96532FB76}" destId="{511AD2F0-20E8-4144-B323-1D337793CD82}" srcOrd="0" destOrd="0" presId="urn:microsoft.com/office/officeart/2005/8/layout/process2"/>
    <dgm:cxn modelId="{76977B84-C008-4B04-AA71-7F98230AE87B}" type="presOf" srcId="{0C219BC1-2285-430D-86E8-D0CE4C528968}" destId="{8FA32E13-86E0-4267-9F62-F7D23FCC34B8}" srcOrd="1" destOrd="0" presId="urn:microsoft.com/office/officeart/2005/8/layout/process2"/>
    <dgm:cxn modelId="{7DD5578A-1AFA-4DC3-B86B-5E3A9651BBBD}" type="presOf" srcId="{A975A266-2CF8-43BC-902D-E21D5F9D36B1}" destId="{62AC805A-2EE8-4286-8049-E311EC8F4004}" srcOrd="0" destOrd="0" presId="urn:microsoft.com/office/officeart/2005/8/layout/process2"/>
    <dgm:cxn modelId="{88AD0495-2CF1-454B-B7FB-E3A63E199060}" srcId="{A975A266-2CF8-43BC-902D-E21D5F9D36B1}" destId="{7F4664AF-5A2D-4BE6-B885-532CDA33D91C}" srcOrd="4" destOrd="0" parTransId="{5A952EA0-4447-4DD7-82FE-4E0B7795A2EC}" sibTransId="{D0FB65F9-A552-48AD-9A13-B1B8A89ACC51}"/>
    <dgm:cxn modelId="{EBCE6E9A-CA31-4243-8D12-313E28D1D70D}" type="presOf" srcId="{11933829-9DA6-4129-92F0-CEEE39EEE075}" destId="{CBFA39BA-B83F-4FCE-BEC3-D27D0138D76C}" srcOrd="1" destOrd="0" presId="urn:microsoft.com/office/officeart/2005/8/layout/process2"/>
    <dgm:cxn modelId="{9A5AE7A3-54FC-4EB5-B375-0341A50E94A9}" type="presOf" srcId="{11933829-9DA6-4129-92F0-CEEE39EEE075}" destId="{6FE9CCAF-B3B8-4A16-8C1C-DF699165B15B}" srcOrd="0" destOrd="0" presId="urn:microsoft.com/office/officeart/2005/8/layout/process2"/>
    <dgm:cxn modelId="{AFF7CDD5-7443-4036-862B-81CDCD1D90F1}" type="presOf" srcId="{E4D07579-D962-4209-B862-B034845F9E7B}" destId="{11D4D1DA-1098-48DE-8AF7-598FF6C987C1}" srcOrd="0" destOrd="0" presId="urn:microsoft.com/office/officeart/2005/8/layout/process2"/>
    <dgm:cxn modelId="{137516D8-7337-43F8-9D5F-D213E1819829}" srcId="{A975A266-2CF8-43BC-902D-E21D5F9D36B1}" destId="{8BD946E5-EFF7-4B3B-8A20-3A35B8A40E8E}" srcOrd="3" destOrd="0" parTransId="{C55475DD-D12B-409B-BB2F-FED0F37BF527}" sibTransId="{0C219BC1-2285-430D-86E8-D0CE4C528968}"/>
    <dgm:cxn modelId="{9A3D7AFD-4847-452E-BDDC-D41E1A68E1F5}" type="presOf" srcId="{695FC75A-C41C-4FFA-910B-4DA2EDA2ACAA}" destId="{A3C90B71-4771-4863-9E43-5B9ED9B96CD4}" srcOrd="0" destOrd="0" presId="urn:microsoft.com/office/officeart/2005/8/layout/process2"/>
    <dgm:cxn modelId="{BE8E6286-B584-42F4-8D42-57DB004EB81D}" type="presParOf" srcId="{62AC805A-2EE8-4286-8049-E311EC8F4004}" destId="{11D4D1DA-1098-48DE-8AF7-598FF6C987C1}" srcOrd="0" destOrd="0" presId="urn:microsoft.com/office/officeart/2005/8/layout/process2"/>
    <dgm:cxn modelId="{35AF3BD4-DC72-4AE9-9C8A-F9A6362EC6B6}" type="presParOf" srcId="{62AC805A-2EE8-4286-8049-E311EC8F4004}" destId="{6FE9CCAF-B3B8-4A16-8C1C-DF699165B15B}" srcOrd="1" destOrd="0" presId="urn:microsoft.com/office/officeart/2005/8/layout/process2"/>
    <dgm:cxn modelId="{3F32571A-7FCB-4390-A451-AA702548A67D}" type="presParOf" srcId="{6FE9CCAF-B3B8-4A16-8C1C-DF699165B15B}" destId="{CBFA39BA-B83F-4FCE-BEC3-D27D0138D76C}" srcOrd="0" destOrd="0" presId="urn:microsoft.com/office/officeart/2005/8/layout/process2"/>
    <dgm:cxn modelId="{1F0038D7-6F6E-4A3F-B3EE-F26B86681C7A}" type="presParOf" srcId="{62AC805A-2EE8-4286-8049-E311EC8F4004}" destId="{A3C90B71-4771-4863-9E43-5B9ED9B96CD4}" srcOrd="2" destOrd="0" presId="urn:microsoft.com/office/officeart/2005/8/layout/process2"/>
    <dgm:cxn modelId="{3D081B53-526B-4223-B075-86C57C9734DF}" type="presParOf" srcId="{62AC805A-2EE8-4286-8049-E311EC8F4004}" destId="{511AD2F0-20E8-4144-B323-1D337793CD82}" srcOrd="3" destOrd="0" presId="urn:microsoft.com/office/officeart/2005/8/layout/process2"/>
    <dgm:cxn modelId="{16A41A12-4649-4F42-ACA4-81CA2AA6B79E}" type="presParOf" srcId="{511AD2F0-20E8-4144-B323-1D337793CD82}" destId="{B1DB0416-ECD4-4CD3-953C-A81A6E30BA1E}" srcOrd="0" destOrd="0" presId="urn:microsoft.com/office/officeart/2005/8/layout/process2"/>
    <dgm:cxn modelId="{710E9670-53E6-480C-9FF0-04683ABD325E}" type="presParOf" srcId="{62AC805A-2EE8-4286-8049-E311EC8F4004}" destId="{0B2A9F3A-0AF6-495D-B99F-DC990CB7A6EC}" srcOrd="4" destOrd="0" presId="urn:microsoft.com/office/officeart/2005/8/layout/process2"/>
    <dgm:cxn modelId="{7A8730CA-9B3D-4D56-9C2E-8FEB21F3A800}" type="presParOf" srcId="{62AC805A-2EE8-4286-8049-E311EC8F4004}" destId="{CEACD570-F739-4A6F-8E8B-3E2742529144}" srcOrd="5" destOrd="0" presId="urn:microsoft.com/office/officeart/2005/8/layout/process2"/>
    <dgm:cxn modelId="{EE614164-6B7F-43E8-9D9B-B436E1EB5443}" type="presParOf" srcId="{CEACD570-F739-4A6F-8E8B-3E2742529144}" destId="{F48130AE-1142-4996-926D-D5E9900437F7}" srcOrd="0" destOrd="0" presId="urn:microsoft.com/office/officeart/2005/8/layout/process2"/>
    <dgm:cxn modelId="{14B1F626-DD4E-4974-8DD5-C028A5A6C64E}" type="presParOf" srcId="{62AC805A-2EE8-4286-8049-E311EC8F4004}" destId="{DCA12AA5-CF55-4F88-A199-6DA3C71D524E}" srcOrd="6" destOrd="0" presId="urn:microsoft.com/office/officeart/2005/8/layout/process2"/>
    <dgm:cxn modelId="{79DC58BA-5251-4952-84BE-77E84386F702}" type="presParOf" srcId="{62AC805A-2EE8-4286-8049-E311EC8F4004}" destId="{F3962B6F-2EB2-4D3F-B30E-BABDBB210EEB}" srcOrd="7" destOrd="0" presId="urn:microsoft.com/office/officeart/2005/8/layout/process2"/>
    <dgm:cxn modelId="{926BB12D-AF3A-41B2-A313-8FCA47589524}" type="presParOf" srcId="{F3962B6F-2EB2-4D3F-B30E-BABDBB210EEB}" destId="{8FA32E13-86E0-4267-9F62-F7D23FCC34B8}" srcOrd="0" destOrd="0" presId="urn:microsoft.com/office/officeart/2005/8/layout/process2"/>
    <dgm:cxn modelId="{71A1D163-4B42-4502-8367-0E1CE6286DD2}" type="presParOf" srcId="{62AC805A-2EE8-4286-8049-E311EC8F4004}" destId="{53782694-16D2-4457-8E39-B9AC276B8BA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D739FB-7D09-4479-89F1-C6CACF9B1E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3180F5-046A-4F09-AE8B-525C9B554CD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Saves time</a:t>
          </a:r>
        </a:p>
      </dgm:t>
    </dgm:pt>
    <dgm:pt modelId="{CE07DCC0-C5AA-46F5-A72F-1EE232019352}" type="parTrans" cxnId="{4D5D30B0-CB1F-4C41-8E76-D17F8DE49B67}">
      <dgm:prSet/>
      <dgm:spPr/>
      <dgm:t>
        <a:bodyPr/>
        <a:lstStyle/>
        <a:p>
          <a:endParaRPr lang="en-US"/>
        </a:p>
      </dgm:t>
    </dgm:pt>
    <dgm:pt modelId="{090596D7-962A-4B6F-955C-BBE0C355FE1E}" type="sibTrans" cxnId="{4D5D30B0-CB1F-4C41-8E76-D17F8DE49B67}">
      <dgm:prSet/>
      <dgm:spPr/>
      <dgm:t>
        <a:bodyPr/>
        <a:lstStyle/>
        <a:p>
          <a:endParaRPr lang="en-US"/>
        </a:p>
      </dgm:t>
    </dgm:pt>
    <dgm:pt modelId="{CA30B0A2-1708-429D-B1B6-C3A5CE4FB83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Saves money</a:t>
          </a:r>
        </a:p>
      </dgm:t>
    </dgm:pt>
    <dgm:pt modelId="{A4AC9B19-D5DD-4B9A-8E07-22E8341DE30A}" type="parTrans" cxnId="{D3D5DE2D-6FAC-4BF6-8CDA-DF866AE74CD0}">
      <dgm:prSet/>
      <dgm:spPr/>
      <dgm:t>
        <a:bodyPr/>
        <a:lstStyle/>
        <a:p>
          <a:endParaRPr lang="en-US"/>
        </a:p>
      </dgm:t>
    </dgm:pt>
    <dgm:pt modelId="{2335DAE8-FE6D-485F-AA00-F426A8D09A3C}" type="sibTrans" cxnId="{D3D5DE2D-6FAC-4BF6-8CDA-DF866AE74CD0}">
      <dgm:prSet/>
      <dgm:spPr/>
      <dgm:t>
        <a:bodyPr/>
        <a:lstStyle/>
        <a:p>
          <a:endParaRPr lang="en-US"/>
        </a:p>
      </dgm:t>
    </dgm:pt>
    <dgm:pt modelId="{CD086300-97ED-4B8A-A6BA-EBB8D78784BD}">
      <dgm:prSet/>
      <dgm:spPr/>
      <dgm:t>
        <a:bodyPr/>
        <a:lstStyle/>
        <a:p>
          <a:r>
            <a:rPr lang="en-US"/>
            <a:t>I know I find the best deal</a:t>
          </a:r>
          <a:endParaRPr lang="en-US" dirty="0"/>
        </a:p>
      </dgm:t>
    </dgm:pt>
    <dgm:pt modelId="{CEF26F2E-25DF-4E91-AD50-ED438C189087}" type="parTrans" cxnId="{6C905D21-747B-4F88-872C-B20C7DE1BCF9}">
      <dgm:prSet/>
      <dgm:spPr/>
      <dgm:t>
        <a:bodyPr/>
        <a:lstStyle/>
        <a:p>
          <a:endParaRPr lang="en-US"/>
        </a:p>
      </dgm:t>
    </dgm:pt>
    <dgm:pt modelId="{EF94E0DD-4F2A-45FC-B4A0-B69CE1600EDA}" type="sibTrans" cxnId="{6C905D21-747B-4F88-872C-B20C7DE1BCF9}">
      <dgm:prSet/>
      <dgm:spPr/>
      <dgm:t>
        <a:bodyPr/>
        <a:lstStyle/>
        <a:p>
          <a:endParaRPr lang="en-US"/>
        </a:p>
      </dgm:t>
    </dgm:pt>
    <dgm:pt modelId="{71779EDF-6C72-4238-B697-7A56EEE39C5A}">
      <dgm:prSet/>
      <dgm:spPr/>
      <dgm:t>
        <a:bodyPr/>
        <a:lstStyle/>
        <a:p>
          <a:r>
            <a:rPr lang="en-US" dirty="0"/>
            <a:t>I know when should I refill my skincare</a:t>
          </a:r>
        </a:p>
      </dgm:t>
    </dgm:pt>
    <dgm:pt modelId="{FA9D349A-987C-4230-A627-DA81081991F5}" type="parTrans" cxnId="{6820BA61-B078-41AD-87A6-90F120766774}">
      <dgm:prSet/>
      <dgm:spPr/>
      <dgm:t>
        <a:bodyPr/>
        <a:lstStyle/>
        <a:p>
          <a:endParaRPr lang="en-US"/>
        </a:p>
      </dgm:t>
    </dgm:pt>
    <dgm:pt modelId="{F9E0A8BA-F527-4028-9E94-A957DF24A2FA}" type="sibTrans" cxnId="{6820BA61-B078-41AD-87A6-90F120766774}">
      <dgm:prSet/>
      <dgm:spPr/>
      <dgm:t>
        <a:bodyPr/>
        <a:lstStyle/>
        <a:p>
          <a:endParaRPr lang="en-US"/>
        </a:p>
      </dgm:t>
    </dgm:pt>
    <dgm:pt modelId="{1D413BA3-5DEC-4516-9643-30845B6A8EA1}" type="pres">
      <dgm:prSet presAssocID="{23D739FB-7D09-4479-89F1-C6CACF9B1E32}" presName="Name0" presStyleCnt="0">
        <dgm:presLayoutVars>
          <dgm:chMax val="7"/>
          <dgm:chPref val="7"/>
          <dgm:dir/>
        </dgm:presLayoutVars>
      </dgm:prSet>
      <dgm:spPr/>
    </dgm:pt>
    <dgm:pt modelId="{A925BB39-9925-4606-8E04-D67F05805306}" type="pres">
      <dgm:prSet presAssocID="{23D739FB-7D09-4479-89F1-C6CACF9B1E32}" presName="Name1" presStyleCnt="0"/>
      <dgm:spPr/>
    </dgm:pt>
    <dgm:pt modelId="{3BA42380-6DB2-4AD3-B41F-FF7675BA3F79}" type="pres">
      <dgm:prSet presAssocID="{23D739FB-7D09-4479-89F1-C6CACF9B1E32}" presName="cycle" presStyleCnt="0"/>
      <dgm:spPr/>
    </dgm:pt>
    <dgm:pt modelId="{C28624D4-B920-489C-9D3B-41D82CD41B8D}" type="pres">
      <dgm:prSet presAssocID="{23D739FB-7D09-4479-89F1-C6CACF9B1E32}" presName="srcNode" presStyleLbl="node1" presStyleIdx="0" presStyleCnt="4"/>
      <dgm:spPr/>
    </dgm:pt>
    <dgm:pt modelId="{728077F1-4446-4BBA-8BFD-9EDC4D390D65}" type="pres">
      <dgm:prSet presAssocID="{23D739FB-7D09-4479-89F1-C6CACF9B1E32}" presName="conn" presStyleLbl="parChTrans1D2" presStyleIdx="0" presStyleCnt="1"/>
      <dgm:spPr/>
    </dgm:pt>
    <dgm:pt modelId="{75113A84-D575-4215-8145-375EED67CBBD}" type="pres">
      <dgm:prSet presAssocID="{23D739FB-7D09-4479-89F1-C6CACF9B1E32}" presName="extraNode" presStyleLbl="node1" presStyleIdx="0" presStyleCnt="4"/>
      <dgm:spPr/>
    </dgm:pt>
    <dgm:pt modelId="{40D8E643-5E9E-4BF7-9F76-DBA4BF2A1AE8}" type="pres">
      <dgm:prSet presAssocID="{23D739FB-7D09-4479-89F1-C6CACF9B1E32}" presName="dstNode" presStyleLbl="node1" presStyleIdx="0" presStyleCnt="4"/>
      <dgm:spPr/>
    </dgm:pt>
    <dgm:pt modelId="{93A4BEDF-F9F1-4FA3-8843-9492DE0CB9B8}" type="pres">
      <dgm:prSet presAssocID="{DD3180F5-046A-4F09-AE8B-525C9B554CDE}" presName="text_1" presStyleLbl="node1" presStyleIdx="0" presStyleCnt="4">
        <dgm:presLayoutVars>
          <dgm:bulletEnabled val="1"/>
        </dgm:presLayoutVars>
      </dgm:prSet>
      <dgm:spPr/>
    </dgm:pt>
    <dgm:pt modelId="{29B434A6-F6BC-4BB1-9343-A71AEA3F5AE0}" type="pres">
      <dgm:prSet presAssocID="{DD3180F5-046A-4F09-AE8B-525C9B554CDE}" presName="accent_1" presStyleCnt="0"/>
      <dgm:spPr/>
    </dgm:pt>
    <dgm:pt modelId="{D0FF8FF8-9825-46ED-9B16-4A829002336F}" type="pres">
      <dgm:prSet presAssocID="{DD3180F5-046A-4F09-AE8B-525C9B554CDE}" presName="accentRepeatNode" presStyleLbl="solidFgAcc1" presStyleIdx="0" presStyleCnt="4"/>
      <dgm:spPr/>
    </dgm:pt>
    <dgm:pt modelId="{E98AD4C4-2E52-409C-88A3-1A08E5F6C5B7}" type="pres">
      <dgm:prSet presAssocID="{CA30B0A2-1708-429D-B1B6-C3A5CE4FB835}" presName="text_2" presStyleLbl="node1" presStyleIdx="1" presStyleCnt="4">
        <dgm:presLayoutVars>
          <dgm:bulletEnabled val="1"/>
        </dgm:presLayoutVars>
      </dgm:prSet>
      <dgm:spPr/>
    </dgm:pt>
    <dgm:pt modelId="{58671900-F343-44BE-B210-D89F25B01626}" type="pres">
      <dgm:prSet presAssocID="{CA30B0A2-1708-429D-B1B6-C3A5CE4FB835}" presName="accent_2" presStyleCnt="0"/>
      <dgm:spPr/>
    </dgm:pt>
    <dgm:pt modelId="{8A37F4AB-A795-4A20-A73B-B786CEE0DBDC}" type="pres">
      <dgm:prSet presAssocID="{CA30B0A2-1708-429D-B1B6-C3A5CE4FB835}" presName="accentRepeatNode" presStyleLbl="solidFgAcc1" presStyleIdx="1" presStyleCnt="4"/>
      <dgm:spPr/>
    </dgm:pt>
    <dgm:pt modelId="{66F493B2-5966-49FD-9C85-52EFD92D9D69}" type="pres">
      <dgm:prSet presAssocID="{CD086300-97ED-4B8A-A6BA-EBB8D78784BD}" presName="text_3" presStyleLbl="node1" presStyleIdx="2" presStyleCnt="4">
        <dgm:presLayoutVars>
          <dgm:bulletEnabled val="1"/>
        </dgm:presLayoutVars>
      </dgm:prSet>
      <dgm:spPr/>
    </dgm:pt>
    <dgm:pt modelId="{92A8A385-15AC-4B9B-8587-C5E9ED33876E}" type="pres">
      <dgm:prSet presAssocID="{CD086300-97ED-4B8A-A6BA-EBB8D78784BD}" presName="accent_3" presStyleCnt="0"/>
      <dgm:spPr/>
    </dgm:pt>
    <dgm:pt modelId="{AF781672-4523-4AEE-8F2A-432FE5457EE1}" type="pres">
      <dgm:prSet presAssocID="{CD086300-97ED-4B8A-A6BA-EBB8D78784BD}" presName="accentRepeatNode" presStyleLbl="solidFgAcc1" presStyleIdx="2" presStyleCnt="4"/>
      <dgm:spPr/>
    </dgm:pt>
    <dgm:pt modelId="{AE9D06C4-2B47-46A9-91C8-A0FD87A74FF8}" type="pres">
      <dgm:prSet presAssocID="{71779EDF-6C72-4238-B697-7A56EEE39C5A}" presName="text_4" presStyleLbl="node1" presStyleIdx="3" presStyleCnt="4">
        <dgm:presLayoutVars>
          <dgm:bulletEnabled val="1"/>
        </dgm:presLayoutVars>
      </dgm:prSet>
      <dgm:spPr/>
    </dgm:pt>
    <dgm:pt modelId="{BE1F783F-3F1D-47B9-B786-2DA2D0979E68}" type="pres">
      <dgm:prSet presAssocID="{71779EDF-6C72-4238-B697-7A56EEE39C5A}" presName="accent_4" presStyleCnt="0"/>
      <dgm:spPr/>
    </dgm:pt>
    <dgm:pt modelId="{8581DAD8-CA9D-48BF-9353-E2A60F4D06B8}" type="pres">
      <dgm:prSet presAssocID="{71779EDF-6C72-4238-B697-7A56EEE39C5A}" presName="accentRepeatNode" presStyleLbl="solidFgAcc1" presStyleIdx="3" presStyleCnt="4"/>
      <dgm:spPr/>
    </dgm:pt>
  </dgm:ptLst>
  <dgm:cxnLst>
    <dgm:cxn modelId="{6C905D21-747B-4F88-872C-B20C7DE1BCF9}" srcId="{23D739FB-7D09-4479-89F1-C6CACF9B1E32}" destId="{CD086300-97ED-4B8A-A6BA-EBB8D78784BD}" srcOrd="2" destOrd="0" parTransId="{CEF26F2E-25DF-4E91-AD50-ED438C189087}" sibTransId="{EF94E0DD-4F2A-45FC-B4A0-B69CE1600EDA}"/>
    <dgm:cxn modelId="{D3D5DE2D-6FAC-4BF6-8CDA-DF866AE74CD0}" srcId="{23D739FB-7D09-4479-89F1-C6CACF9B1E32}" destId="{CA30B0A2-1708-429D-B1B6-C3A5CE4FB835}" srcOrd="1" destOrd="0" parTransId="{A4AC9B19-D5DD-4B9A-8E07-22E8341DE30A}" sibTransId="{2335DAE8-FE6D-485F-AA00-F426A8D09A3C}"/>
    <dgm:cxn modelId="{92A9663F-32CC-40E0-8ADC-18DB67AFB884}" type="presOf" srcId="{090596D7-962A-4B6F-955C-BBE0C355FE1E}" destId="{728077F1-4446-4BBA-8BFD-9EDC4D390D65}" srcOrd="0" destOrd="0" presId="urn:microsoft.com/office/officeart/2008/layout/VerticalCurvedList"/>
    <dgm:cxn modelId="{30883540-6432-44CF-B76F-43098E84CC58}" type="presOf" srcId="{71779EDF-6C72-4238-B697-7A56EEE39C5A}" destId="{AE9D06C4-2B47-46A9-91C8-A0FD87A74FF8}" srcOrd="0" destOrd="0" presId="urn:microsoft.com/office/officeart/2008/layout/VerticalCurvedList"/>
    <dgm:cxn modelId="{6820BA61-B078-41AD-87A6-90F120766774}" srcId="{23D739FB-7D09-4479-89F1-C6CACF9B1E32}" destId="{71779EDF-6C72-4238-B697-7A56EEE39C5A}" srcOrd="3" destOrd="0" parTransId="{FA9D349A-987C-4230-A627-DA81081991F5}" sibTransId="{F9E0A8BA-F527-4028-9E94-A957DF24A2FA}"/>
    <dgm:cxn modelId="{F0486D73-525B-4095-937E-3D82098B5B89}" type="presOf" srcId="{CA30B0A2-1708-429D-B1B6-C3A5CE4FB835}" destId="{E98AD4C4-2E52-409C-88A3-1A08E5F6C5B7}" srcOrd="0" destOrd="0" presId="urn:microsoft.com/office/officeart/2008/layout/VerticalCurvedList"/>
    <dgm:cxn modelId="{E2306C55-9488-4D92-BF9D-38B76AA2279A}" type="presOf" srcId="{DD3180F5-046A-4F09-AE8B-525C9B554CDE}" destId="{93A4BEDF-F9F1-4FA3-8843-9492DE0CB9B8}" srcOrd="0" destOrd="0" presId="urn:microsoft.com/office/officeart/2008/layout/VerticalCurvedList"/>
    <dgm:cxn modelId="{7D2B7B5A-CA89-4062-A475-6A0F55E60A42}" type="presOf" srcId="{CD086300-97ED-4B8A-A6BA-EBB8D78784BD}" destId="{66F493B2-5966-49FD-9C85-52EFD92D9D69}" srcOrd="0" destOrd="0" presId="urn:microsoft.com/office/officeart/2008/layout/VerticalCurvedList"/>
    <dgm:cxn modelId="{A16BECAC-91F3-4841-942A-D68CA774374C}" type="presOf" srcId="{23D739FB-7D09-4479-89F1-C6CACF9B1E32}" destId="{1D413BA3-5DEC-4516-9643-30845B6A8EA1}" srcOrd="0" destOrd="0" presId="urn:microsoft.com/office/officeart/2008/layout/VerticalCurvedList"/>
    <dgm:cxn modelId="{4D5D30B0-CB1F-4C41-8E76-D17F8DE49B67}" srcId="{23D739FB-7D09-4479-89F1-C6CACF9B1E32}" destId="{DD3180F5-046A-4F09-AE8B-525C9B554CDE}" srcOrd="0" destOrd="0" parTransId="{CE07DCC0-C5AA-46F5-A72F-1EE232019352}" sibTransId="{090596D7-962A-4B6F-955C-BBE0C355FE1E}"/>
    <dgm:cxn modelId="{B412F525-2F92-4502-96DC-9ED13AF6BB56}" type="presParOf" srcId="{1D413BA3-5DEC-4516-9643-30845B6A8EA1}" destId="{A925BB39-9925-4606-8E04-D67F05805306}" srcOrd="0" destOrd="0" presId="urn:microsoft.com/office/officeart/2008/layout/VerticalCurvedList"/>
    <dgm:cxn modelId="{E08B94ED-0363-4C9C-876E-CECE550E3838}" type="presParOf" srcId="{A925BB39-9925-4606-8E04-D67F05805306}" destId="{3BA42380-6DB2-4AD3-B41F-FF7675BA3F79}" srcOrd="0" destOrd="0" presId="urn:microsoft.com/office/officeart/2008/layout/VerticalCurvedList"/>
    <dgm:cxn modelId="{C7EF4DAA-1B8C-44C8-891B-DE176A9EFF59}" type="presParOf" srcId="{3BA42380-6DB2-4AD3-B41F-FF7675BA3F79}" destId="{C28624D4-B920-489C-9D3B-41D82CD41B8D}" srcOrd="0" destOrd="0" presId="urn:microsoft.com/office/officeart/2008/layout/VerticalCurvedList"/>
    <dgm:cxn modelId="{5FFE7EE9-AED7-40C4-B954-F6BDB60CAC96}" type="presParOf" srcId="{3BA42380-6DB2-4AD3-B41F-FF7675BA3F79}" destId="{728077F1-4446-4BBA-8BFD-9EDC4D390D65}" srcOrd="1" destOrd="0" presId="urn:microsoft.com/office/officeart/2008/layout/VerticalCurvedList"/>
    <dgm:cxn modelId="{D13B0C0C-AAD8-4142-A2E0-C8341C34199C}" type="presParOf" srcId="{3BA42380-6DB2-4AD3-B41F-FF7675BA3F79}" destId="{75113A84-D575-4215-8145-375EED67CBBD}" srcOrd="2" destOrd="0" presId="urn:microsoft.com/office/officeart/2008/layout/VerticalCurvedList"/>
    <dgm:cxn modelId="{6ED94542-0996-40A6-ADD1-5DE4E5A0FFED}" type="presParOf" srcId="{3BA42380-6DB2-4AD3-B41F-FF7675BA3F79}" destId="{40D8E643-5E9E-4BF7-9F76-DBA4BF2A1AE8}" srcOrd="3" destOrd="0" presId="urn:microsoft.com/office/officeart/2008/layout/VerticalCurvedList"/>
    <dgm:cxn modelId="{2EC42F6A-E751-4FD9-B41A-404B4B3AB1DA}" type="presParOf" srcId="{A925BB39-9925-4606-8E04-D67F05805306}" destId="{93A4BEDF-F9F1-4FA3-8843-9492DE0CB9B8}" srcOrd="1" destOrd="0" presId="urn:microsoft.com/office/officeart/2008/layout/VerticalCurvedList"/>
    <dgm:cxn modelId="{7B1CAA8D-0F3B-48F3-AC3F-9844FFD1448A}" type="presParOf" srcId="{A925BB39-9925-4606-8E04-D67F05805306}" destId="{29B434A6-F6BC-4BB1-9343-A71AEA3F5AE0}" srcOrd="2" destOrd="0" presId="urn:microsoft.com/office/officeart/2008/layout/VerticalCurvedList"/>
    <dgm:cxn modelId="{68DC5EC7-E8EF-4F0D-A219-7FD695FF8727}" type="presParOf" srcId="{29B434A6-F6BC-4BB1-9343-A71AEA3F5AE0}" destId="{D0FF8FF8-9825-46ED-9B16-4A829002336F}" srcOrd="0" destOrd="0" presId="urn:microsoft.com/office/officeart/2008/layout/VerticalCurvedList"/>
    <dgm:cxn modelId="{666190BF-44F2-4E58-A921-8EE3F8353FC3}" type="presParOf" srcId="{A925BB39-9925-4606-8E04-D67F05805306}" destId="{E98AD4C4-2E52-409C-88A3-1A08E5F6C5B7}" srcOrd="3" destOrd="0" presId="urn:microsoft.com/office/officeart/2008/layout/VerticalCurvedList"/>
    <dgm:cxn modelId="{AEDA9910-8439-4C19-B76A-E81B1E4EF788}" type="presParOf" srcId="{A925BB39-9925-4606-8E04-D67F05805306}" destId="{58671900-F343-44BE-B210-D89F25B01626}" srcOrd="4" destOrd="0" presId="urn:microsoft.com/office/officeart/2008/layout/VerticalCurvedList"/>
    <dgm:cxn modelId="{FF4C1610-073F-4278-B991-BAE45F98A389}" type="presParOf" srcId="{58671900-F343-44BE-B210-D89F25B01626}" destId="{8A37F4AB-A795-4A20-A73B-B786CEE0DBDC}" srcOrd="0" destOrd="0" presId="urn:microsoft.com/office/officeart/2008/layout/VerticalCurvedList"/>
    <dgm:cxn modelId="{9DA3D5A9-5457-45C8-8BBF-9C0D69D164BE}" type="presParOf" srcId="{A925BB39-9925-4606-8E04-D67F05805306}" destId="{66F493B2-5966-49FD-9C85-52EFD92D9D69}" srcOrd="5" destOrd="0" presId="urn:microsoft.com/office/officeart/2008/layout/VerticalCurvedList"/>
    <dgm:cxn modelId="{99348E8C-170D-4241-B54E-B684CB39D5AD}" type="presParOf" srcId="{A925BB39-9925-4606-8E04-D67F05805306}" destId="{92A8A385-15AC-4B9B-8587-C5E9ED33876E}" srcOrd="6" destOrd="0" presId="urn:microsoft.com/office/officeart/2008/layout/VerticalCurvedList"/>
    <dgm:cxn modelId="{DD11A973-ECDA-46B3-A774-46BB561B64F8}" type="presParOf" srcId="{92A8A385-15AC-4B9B-8587-C5E9ED33876E}" destId="{AF781672-4523-4AEE-8F2A-432FE5457EE1}" srcOrd="0" destOrd="0" presId="urn:microsoft.com/office/officeart/2008/layout/VerticalCurvedList"/>
    <dgm:cxn modelId="{4A168994-D4FF-4C9F-81F0-1AFFBC55E010}" type="presParOf" srcId="{A925BB39-9925-4606-8E04-D67F05805306}" destId="{AE9D06C4-2B47-46A9-91C8-A0FD87A74FF8}" srcOrd="7" destOrd="0" presId="urn:microsoft.com/office/officeart/2008/layout/VerticalCurvedList"/>
    <dgm:cxn modelId="{9B828E45-95BA-4573-863F-7754105D3236}" type="presParOf" srcId="{A925BB39-9925-4606-8E04-D67F05805306}" destId="{BE1F783F-3F1D-47B9-B786-2DA2D0979E68}" srcOrd="8" destOrd="0" presId="urn:microsoft.com/office/officeart/2008/layout/VerticalCurvedList"/>
    <dgm:cxn modelId="{A306172C-7261-408D-B1DD-0E5C2FEF84D8}" type="presParOf" srcId="{BE1F783F-3F1D-47B9-B786-2DA2D0979E68}" destId="{8581DAD8-CA9D-48BF-9353-E2A60F4D06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E3B07-10E9-41D4-8DE8-C54C72CE3D50}">
      <dsp:nvSpPr>
        <dsp:cNvPr id="0" name=""/>
        <dsp:cNvSpPr/>
      </dsp:nvSpPr>
      <dsp:spPr>
        <a:xfrm>
          <a:off x="0" y="0"/>
          <a:ext cx="3520995" cy="220062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E4E2D-EDDC-4D17-B24F-C37D8423669E}">
      <dsp:nvSpPr>
        <dsp:cNvPr id="0" name=""/>
        <dsp:cNvSpPr/>
      </dsp:nvSpPr>
      <dsp:spPr>
        <a:xfrm>
          <a:off x="448698" y="1518869"/>
          <a:ext cx="91545" cy="9154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0A09C-4118-49CD-B5A3-6A5D9CEE3F96}">
      <dsp:nvSpPr>
        <dsp:cNvPr id="0" name=""/>
        <dsp:cNvSpPr/>
      </dsp:nvSpPr>
      <dsp:spPr>
        <a:xfrm>
          <a:off x="494471" y="1564642"/>
          <a:ext cx="820391" cy="635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08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$313 per month</a:t>
          </a:r>
        </a:p>
      </dsp:txBody>
      <dsp:txXfrm>
        <a:off x="494471" y="1564642"/>
        <a:ext cx="820391" cy="635979"/>
      </dsp:txXfrm>
    </dsp:sp>
    <dsp:sp modelId="{115E96F9-224E-4431-B3D0-EFF302C1FD04}">
      <dsp:nvSpPr>
        <dsp:cNvPr id="0" name=""/>
        <dsp:cNvSpPr/>
      </dsp:nvSpPr>
      <dsp:spPr>
        <a:xfrm>
          <a:off x="1256767" y="920740"/>
          <a:ext cx="165486" cy="165486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4B8C9-6613-4DD0-8DE3-A4C2FA2E9046}">
      <dsp:nvSpPr>
        <dsp:cNvPr id="0" name=""/>
        <dsp:cNvSpPr/>
      </dsp:nvSpPr>
      <dsp:spPr>
        <a:xfrm>
          <a:off x="1339510" y="1003483"/>
          <a:ext cx="845038" cy="1197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88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$3756 per year</a:t>
          </a:r>
        </a:p>
      </dsp:txBody>
      <dsp:txXfrm>
        <a:off x="1339510" y="1003483"/>
        <a:ext cx="845038" cy="1197138"/>
      </dsp:txXfrm>
    </dsp:sp>
    <dsp:sp modelId="{255FA398-43D1-4D9F-9931-B9FADCFCC6F7}">
      <dsp:nvSpPr>
        <dsp:cNvPr id="0" name=""/>
        <dsp:cNvSpPr/>
      </dsp:nvSpPr>
      <dsp:spPr>
        <a:xfrm>
          <a:off x="2228561" y="556757"/>
          <a:ext cx="228864" cy="228864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05B79-72AE-41E9-8F52-9179C740C196}">
      <dsp:nvSpPr>
        <dsp:cNvPr id="0" name=""/>
        <dsp:cNvSpPr/>
      </dsp:nvSpPr>
      <dsp:spPr>
        <a:xfrm>
          <a:off x="2342994" y="671189"/>
          <a:ext cx="845038" cy="152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1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$225,360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lifetime</a:t>
          </a:r>
        </a:p>
      </dsp:txBody>
      <dsp:txXfrm>
        <a:off x="2342994" y="671189"/>
        <a:ext cx="845038" cy="15294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A0313-7E8F-4B08-96C7-D0F373AF3633}">
      <dsp:nvSpPr>
        <dsp:cNvPr id="0" name=""/>
        <dsp:cNvSpPr/>
      </dsp:nvSpPr>
      <dsp:spPr>
        <a:xfrm>
          <a:off x="-4209457" y="-645896"/>
          <a:ext cx="5015608" cy="5015608"/>
        </a:xfrm>
        <a:prstGeom prst="blockArc">
          <a:avLst>
            <a:gd name="adj1" fmla="val 18900000"/>
            <a:gd name="adj2" fmla="val 2700000"/>
            <a:gd name="adj3" fmla="val 43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787F89-83FC-45EC-ACDB-473BEB358AE5}">
      <dsp:nvSpPr>
        <dsp:cNvPr id="0" name=""/>
        <dsp:cNvSpPr/>
      </dsp:nvSpPr>
      <dsp:spPr>
        <a:xfrm>
          <a:off x="422366" y="286286"/>
          <a:ext cx="3719385" cy="5728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717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Deals usually happen in weekdays!</a:t>
          </a:r>
        </a:p>
      </dsp:txBody>
      <dsp:txXfrm>
        <a:off x="422366" y="286286"/>
        <a:ext cx="3719385" cy="572871"/>
      </dsp:txXfrm>
    </dsp:sp>
    <dsp:sp modelId="{60169C1F-F071-4BCE-9131-6CB06DCCAB96}">
      <dsp:nvSpPr>
        <dsp:cNvPr id="0" name=""/>
        <dsp:cNvSpPr/>
      </dsp:nvSpPr>
      <dsp:spPr>
        <a:xfrm>
          <a:off x="64321" y="214677"/>
          <a:ext cx="716089" cy="7160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02909-06C8-49D1-9FE1-93C4BF42C3FC}">
      <dsp:nvSpPr>
        <dsp:cNvPr id="0" name=""/>
        <dsp:cNvSpPr/>
      </dsp:nvSpPr>
      <dsp:spPr>
        <a:xfrm>
          <a:off x="750806" y="1145743"/>
          <a:ext cx="3390944" cy="572871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717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Some best discounts does not happen in Nov or Dec</a:t>
          </a:r>
        </a:p>
      </dsp:txBody>
      <dsp:txXfrm>
        <a:off x="750806" y="1145743"/>
        <a:ext cx="3390944" cy="572871"/>
      </dsp:txXfrm>
    </dsp:sp>
    <dsp:sp modelId="{131E42C2-07B2-4434-9071-F477943A2C56}">
      <dsp:nvSpPr>
        <dsp:cNvPr id="0" name=""/>
        <dsp:cNvSpPr/>
      </dsp:nvSpPr>
      <dsp:spPr>
        <a:xfrm>
          <a:off x="392761" y="1074134"/>
          <a:ext cx="716089" cy="7160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5BF3E-DFDD-4FB3-9C3A-A5ED0417C248}">
      <dsp:nvSpPr>
        <dsp:cNvPr id="0" name=""/>
        <dsp:cNvSpPr/>
      </dsp:nvSpPr>
      <dsp:spPr>
        <a:xfrm>
          <a:off x="750806" y="2005200"/>
          <a:ext cx="3390944" cy="572871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717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Giving 15% OFF is not good enough compared with GWP</a:t>
          </a:r>
        </a:p>
      </dsp:txBody>
      <dsp:txXfrm>
        <a:off x="750806" y="2005200"/>
        <a:ext cx="3390944" cy="572871"/>
      </dsp:txXfrm>
    </dsp:sp>
    <dsp:sp modelId="{B1701C75-9CC6-4A69-8A30-BF1D3CC9D94A}">
      <dsp:nvSpPr>
        <dsp:cNvPr id="0" name=""/>
        <dsp:cNvSpPr/>
      </dsp:nvSpPr>
      <dsp:spPr>
        <a:xfrm>
          <a:off x="392761" y="1933591"/>
          <a:ext cx="716089" cy="7160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0C23B-267C-425F-B8B9-6179029D533F}">
      <dsp:nvSpPr>
        <dsp:cNvPr id="0" name=""/>
        <dsp:cNvSpPr/>
      </dsp:nvSpPr>
      <dsp:spPr>
        <a:xfrm>
          <a:off x="422366" y="2864657"/>
          <a:ext cx="3719385" cy="57287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717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More and more deal coming in recent years</a:t>
          </a:r>
        </a:p>
      </dsp:txBody>
      <dsp:txXfrm>
        <a:off x="422366" y="2864657"/>
        <a:ext cx="3719385" cy="572871"/>
      </dsp:txXfrm>
    </dsp:sp>
    <dsp:sp modelId="{F826C6F7-01B1-462C-B283-9E7E0B584D54}">
      <dsp:nvSpPr>
        <dsp:cNvPr id="0" name=""/>
        <dsp:cNvSpPr/>
      </dsp:nvSpPr>
      <dsp:spPr>
        <a:xfrm>
          <a:off x="64321" y="2793048"/>
          <a:ext cx="716089" cy="7160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077F1-4446-4BBA-8BFD-9EDC4D390D65}">
      <dsp:nvSpPr>
        <dsp:cNvPr id="0" name=""/>
        <dsp:cNvSpPr/>
      </dsp:nvSpPr>
      <dsp:spPr>
        <a:xfrm>
          <a:off x="-3273794" y="-503650"/>
          <a:ext cx="3904108" cy="3904108"/>
        </a:xfrm>
        <a:prstGeom prst="blockArc">
          <a:avLst>
            <a:gd name="adj1" fmla="val 18900000"/>
            <a:gd name="adj2" fmla="val 2700000"/>
            <a:gd name="adj3" fmla="val 553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A4BEDF-F9F1-4FA3-8843-9492DE0CB9B8}">
      <dsp:nvSpPr>
        <dsp:cNvPr id="0" name=""/>
        <dsp:cNvSpPr/>
      </dsp:nvSpPr>
      <dsp:spPr>
        <a:xfrm>
          <a:off x="330563" y="222706"/>
          <a:ext cx="4715358" cy="4456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73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Saves time</a:t>
          </a:r>
        </a:p>
      </dsp:txBody>
      <dsp:txXfrm>
        <a:off x="330563" y="222706"/>
        <a:ext cx="4715358" cy="445644"/>
      </dsp:txXfrm>
    </dsp:sp>
    <dsp:sp modelId="{D0FF8FF8-9825-46ED-9B16-4A829002336F}">
      <dsp:nvSpPr>
        <dsp:cNvPr id="0" name=""/>
        <dsp:cNvSpPr/>
      </dsp:nvSpPr>
      <dsp:spPr>
        <a:xfrm>
          <a:off x="52035" y="167000"/>
          <a:ext cx="557055" cy="5570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AD4C4-2E52-409C-88A3-1A08E5F6C5B7}">
      <dsp:nvSpPr>
        <dsp:cNvPr id="0" name=""/>
        <dsp:cNvSpPr/>
      </dsp:nvSpPr>
      <dsp:spPr>
        <a:xfrm>
          <a:off x="586061" y="891289"/>
          <a:ext cx="4459860" cy="445644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73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I don’t have to look for discounts in multiple places</a:t>
          </a:r>
        </a:p>
      </dsp:txBody>
      <dsp:txXfrm>
        <a:off x="586061" y="891289"/>
        <a:ext cx="4459860" cy="445644"/>
      </dsp:txXfrm>
    </dsp:sp>
    <dsp:sp modelId="{8A37F4AB-A795-4A20-A73B-B786CEE0DBDC}">
      <dsp:nvSpPr>
        <dsp:cNvPr id="0" name=""/>
        <dsp:cNvSpPr/>
      </dsp:nvSpPr>
      <dsp:spPr>
        <a:xfrm>
          <a:off x="307533" y="835583"/>
          <a:ext cx="557055" cy="5570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493B2-5966-49FD-9C85-52EFD92D9D69}">
      <dsp:nvSpPr>
        <dsp:cNvPr id="0" name=""/>
        <dsp:cNvSpPr/>
      </dsp:nvSpPr>
      <dsp:spPr>
        <a:xfrm>
          <a:off x="586061" y="1559872"/>
          <a:ext cx="4459860" cy="445644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73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 know I find the best deal</a:t>
          </a:r>
          <a:endParaRPr lang="en-US" sz="1400" kern="1200" dirty="0"/>
        </a:p>
      </dsp:txBody>
      <dsp:txXfrm>
        <a:off x="586061" y="1559872"/>
        <a:ext cx="4459860" cy="445644"/>
      </dsp:txXfrm>
    </dsp:sp>
    <dsp:sp modelId="{AF781672-4523-4AEE-8F2A-432FE5457EE1}">
      <dsp:nvSpPr>
        <dsp:cNvPr id="0" name=""/>
        <dsp:cNvSpPr/>
      </dsp:nvSpPr>
      <dsp:spPr>
        <a:xfrm>
          <a:off x="307533" y="1504167"/>
          <a:ext cx="557055" cy="5570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D06C4-2B47-46A9-91C8-A0FD87A74FF8}">
      <dsp:nvSpPr>
        <dsp:cNvPr id="0" name=""/>
        <dsp:cNvSpPr/>
      </dsp:nvSpPr>
      <dsp:spPr>
        <a:xfrm>
          <a:off x="330563" y="2228455"/>
          <a:ext cx="4715358" cy="44564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73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 know when should I refill my skincare</a:t>
          </a:r>
        </a:p>
      </dsp:txBody>
      <dsp:txXfrm>
        <a:off x="330563" y="2228455"/>
        <a:ext cx="4715358" cy="445644"/>
      </dsp:txXfrm>
    </dsp:sp>
    <dsp:sp modelId="{8581DAD8-CA9D-48BF-9353-E2A60F4D06B8}">
      <dsp:nvSpPr>
        <dsp:cNvPr id="0" name=""/>
        <dsp:cNvSpPr/>
      </dsp:nvSpPr>
      <dsp:spPr>
        <a:xfrm>
          <a:off x="52035" y="2172750"/>
          <a:ext cx="557055" cy="5570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B5AA2-7305-4F50-B2C4-D5D8314379B7}">
      <dsp:nvSpPr>
        <dsp:cNvPr id="0" name=""/>
        <dsp:cNvSpPr/>
      </dsp:nvSpPr>
      <dsp:spPr>
        <a:xfrm>
          <a:off x="3968" y="157113"/>
          <a:ext cx="1476374" cy="59054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299243" y="157113"/>
        <a:ext cx="885825" cy="590549"/>
      </dsp:txXfrm>
    </dsp:sp>
    <dsp:sp modelId="{3F6457B4-0A1B-4044-AFE8-56E12516CEB9}">
      <dsp:nvSpPr>
        <dsp:cNvPr id="0" name=""/>
        <dsp:cNvSpPr/>
      </dsp:nvSpPr>
      <dsp:spPr>
        <a:xfrm>
          <a:off x="1332706" y="157113"/>
          <a:ext cx="1476374" cy="590549"/>
        </a:xfrm>
        <a:prstGeom prst="chevron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EDA</a:t>
          </a:r>
        </a:p>
      </dsp:txBody>
      <dsp:txXfrm>
        <a:off x="1627981" y="157113"/>
        <a:ext cx="885825" cy="590549"/>
      </dsp:txXfrm>
    </dsp:sp>
    <dsp:sp modelId="{9F6C7666-C751-479F-860B-765821812A97}">
      <dsp:nvSpPr>
        <dsp:cNvPr id="0" name=""/>
        <dsp:cNvSpPr/>
      </dsp:nvSpPr>
      <dsp:spPr>
        <a:xfrm>
          <a:off x="2661443" y="157113"/>
          <a:ext cx="1476374" cy="590549"/>
        </a:xfrm>
        <a:prstGeom prst="chevron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Baseline</a:t>
          </a:r>
        </a:p>
      </dsp:txBody>
      <dsp:txXfrm>
        <a:off x="2956718" y="157113"/>
        <a:ext cx="885825" cy="590549"/>
      </dsp:txXfrm>
    </dsp:sp>
    <dsp:sp modelId="{A0173348-ED3D-4AAC-B041-1E85382BB324}">
      <dsp:nvSpPr>
        <dsp:cNvPr id="0" name=""/>
        <dsp:cNvSpPr/>
      </dsp:nvSpPr>
      <dsp:spPr>
        <a:xfrm>
          <a:off x="3990181" y="157113"/>
          <a:ext cx="1476374" cy="590549"/>
        </a:xfrm>
        <a:prstGeom prst="chevr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 Engineering</a:t>
          </a:r>
        </a:p>
      </dsp:txBody>
      <dsp:txXfrm>
        <a:off x="4285456" y="157113"/>
        <a:ext cx="885825" cy="590549"/>
      </dsp:txXfrm>
    </dsp:sp>
    <dsp:sp modelId="{43A6EFE9-1BF0-42D5-AC38-30C9A878E2C3}">
      <dsp:nvSpPr>
        <dsp:cNvPr id="0" name=""/>
        <dsp:cNvSpPr/>
      </dsp:nvSpPr>
      <dsp:spPr>
        <a:xfrm>
          <a:off x="5318918" y="157113"/>
          <a:ext cx="1476374" cy="590549"/>
        </a:xfrm>
        <a:prstGeom prst="chevr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Models</a:t>
          </a:r>
        </a:p>
      </dsp:txBody>
      <dsp:txXfrm>
        <a:off x="5614193" y="157113"/>
        <a:ext cx="885825" cy="590549"/>
      </dsp:txXfrm>
    </dsp:sp>
    <dsp:sp modelId="{C0C7BEA4-A477-4F2A-9C0D-F631305934E9}">
      <dsp:nvSpPr>
        <dsp:cNvPr id="0" name=""/>
        <dsp:cNvSpPr/>
      </dsp:nvSpPr>
      <dsp:spPr>
        <a:xfrm>
          <a:off x="6647656" y="157113"/>
          <a:ext cx="1476374" cy="590549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Performance</a:t>
          </a:r>
        </a:p>
      </dsp:txBody>
      <dsp:txXfrm>
        <a:off x="6942931" y="157113"/>
        <a:ext cx="885825" cy="590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239811" y="531"/>
          <a:ext cx="2251546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Source</a:t>
          </a:r>
        </a:p>
      </dsp:txBody>
      <dsp:txXfrm>
        <a:off x="258013" y="18733"/>
        <a:ext cx="2215142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239811" y="932733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Preparation</a:t>
          </a:r>
        </a:p>
      </dsp:txBody>
      <dsp:txXfrm>
        <a:off x="258013" y="950935"/>
        <a:ext cx="2215142" cy="585063"/>
      </dsp:txXfrm>
    </dsp:sp>
    <dsp:sp modelId="{511AD2F0-20E8-4144-B323-1D337793CD82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1593042"/>
        <a:ext cx="167796" cy="163135"/>
      </dsp:txXfrm>
    </dsp:sp>
    <dsp:sp modelId="{076F7939-4978-4560-A9C2-5B786C95F4BF}">
      <dsp:nvSpPr>
        <dsp:cNvPr id="0" name=""/>
        <dsp:cNvSpPr/>
      </dsp:nvSpPr>
      <dsp:spPr>
        <a:xfrm>
          <a:off x="239811" y="1864935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</a:t>
          </a:r>
          <a:r>
            <a:rPr lang="en-US" sz="1800" kern="1200" dirty="0"/>
            <a:t>Engineering</a:t>
          </a:r>
        </a:p>
      </dsp:txBody>
      <dsp:txXfrm>
        <a:off x="258013" y="1883137"/>
        <a:ext cx="2215142" cy="585063"/>
      </dsp:txXfrm>
    </dsp:sp>
    <dsp:sp modelId="{AC6DEC71-D0EC-496C-A04D-23C106408355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2525244"/>
        <a:ext cx="167796" cy="163135"/>
      </dsp:txXfrm>
    </dsp:sp>
    <dsp:sp modelId="{DCA12AA5-CF55-4F88-A199-6DA3C71D524E}">
      <dsp:nvSpPr>
        <dsp:cNvPr id="0" name=""/>
        <dsp:cNvSpPr/>
      </dsp:nvSpPr>
      <dsp:spPr>
        <a:xfrm>
          <a:off x="239811" y="2797136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Modeling</a:t>
          </a:r>
        </a:p>
      </dsp:txBody>
      <dsp:txXfrm>
        <a:off x="258013" y="2815338"/>
        <a:ext cx="2215142" cy="585063"/>
      </dsp:txXfrm>
    </dsp:sp>
    <dsp:sp modelId="{5FD17C4A-7972-4F2D-BAD5-528C43768F23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3457446"/>
        <a:ext cx="167796" cy="163135"/>
      </dsp:txXfrm>
    </dsp:sp>
    <dsp:sp modelId="{1C1936B9-81DC-4DB1-B665-0C39EA78C5A6}">
      <dsp:nvSpPr>
        <dsp:cNvPr id="0" name=""/>
        <dsp:cNvSpPr/>
      </dsp:nvSpPr>
      <dsp:spPr>
        <a:xfrm>
          <a:off x="239811" y="3729338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Deliverables</a:t>
          </a:r>
        </a:p>
      </dsp:txBody>
      <dsp:txXfrm>
        <a:off x="258013" y="3747540"/>
        <a:ext cx="2215142" cy="5850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239811" y="531"/>
          <a:ext cx="2251546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Source</a:t>
          </a:r>
        </a:p>
      </dsp:txBody>
      <dsp:txXfrm>
        <a:off x="258013" y="18733"/>
        <a:ext cx="2215142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239811" y="932733"/>
          <a:ext cx="2251546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Preparation</a:t>
          </a:r>
        </a:p>
      </dsp:txBody>
      <dsp:txXfrm>
        <a:off x="258013" y="950935"/>
        <a:ext cx="2215142" cy="585063"/>
      </dsp:txXfrm>
    </dsp:sp>
    <dsp:sp modelId="{94F7A3BE-5E75-411D-9856-602852EA240F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1593042"/>
        <a:ext cx="167796" cy="163135"/>
      </dsp:txXfrm>
    </dsp:sp>
    <dsp:sp modelId="{83B9EE6E-8E8A-4E49-9514-36548C47B1AC}">
      <dsp:nvSpPr>
        <dsp:cNvPr id="0" name=""/>
        <dsp:cNvSpPr/>
      </dsp:nvSpPr>
      <dsp:spPr>
        <a:xfrm>
          <a:off x="239811" y="1864935"/>
          <a:ext cx="2251546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Engineering</a:t>
          </a:r>
        </a:p>
      </dsp:txBody>
      <dsp:txXfrm>
        <a:off x="258013" y="1883137"/>
        <a:ext cx="2215142" cy="585063"/>
      </dsp:txXfrm>
    </dsp:sp>
    <dsp:sp modelId="{B8FA8EBA-3D11-4236-B101-6982828890CF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2525244"/>
        <a:ext cx="167796" cy="163135"/>
      </dsp:txXfrm>
    </dsp:sp>
    <dsp:sp modelId="{81485114-C703-4942-BEC8-0B5C8907BF1F}">
      <dsp:nvSpPr>
        <dsp:cNvPr id="0" name=""/>
        <dsp:cNvSpPr/>
      </dsp:nvSpPr>
      <dsp:spPr>
        <a:xfrm>
          <a:off x="239811" y="2797136"/>
          <a:ext cx="2251546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Modeling</a:t>
          </a:r>
        </a:p>
      </dsp:txBody>
      <dsp:txXfrm>
        <a:off x="258013" y="2815338"/>
        <a:ext cx="2215142" cy="585063"/>
      </dsp:txXfrm>
    </dsp:sp>
    <dsp:sp modelId="{D2F9256D-6BB7-4508-87A2-4DDA1A0D42E9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3457446"/>
        <a:ext cx="167796" cy="163135"/>
      </dsp:txXfrm>
    </dsp:sp>
    <dsp:sp modelId="{E515014F-5F22-4452-BFD2-454ED0F9F3A0}">
      <dsp:nvSpPr>
        <dsp:cNvPr id="0" name=""/>
        <dsp:cNvSpPr/>
      </dsp:nvSpPr>
      <dsp:spPr>
        <a:xfrm>
          <a:off x="239811" y="3729338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Deliverables</a:t>
          </a:r>
        </a:p>
      </dsp:txBody>
      <dsp:txXfrm>
        <a:off x="258013" y="3747540"/>
        <a:ext cx="2215142" cy="5850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239811" y="531"/>
          <a:ext cx="2251546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Source</a:t>
          </a:r>
        </a:p>
      </dsp:txBody>
      <dsp:txXfrm>
        <a:off x="258013" y="18733"/>
        <a:ext cx="2215142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239811" y="932733"/>
          <a:ext cx="2251546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Preparation</a:t>
          </a:r>
        </a:p>
      </dsp:txBody>
      <dsp:txXfrm>
        <a:off x="258013" y="950935"/>
        <a:ext cx="2215142" cy="585063"/>
      </dsp:txXfrm>
    </dsp:sp>
    <dsp:sp modelId="{511AD2F0-20E8-4144-B323-1D337793CD82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1593042"/>
        <a:ext cx="167796" cy="163135"/>
      </dsp:txXfrm>
    </dsp:sp>
    <dsp:sp modelId="{F0B7857C-B7FE-4E11-804A-D4F0D8A3DE63}">
      <dsp:nvSpPr>
        <dsp:cNvPr id="0" name=""/>
        <dsp:cNvSpPr/>
      </dsp:nvSpPr>
      <dsp:spPr>
        <a:xfrm>
          <a:off x="239811" y="1864935"/>
          <a:ext cx="2251546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Engineering</a:t>
          </a:r>
        </a:p>
      </dsp:txBody>
      <dsp:txXfrm>
        <a:off x="258013" y="1883137"/>
        <a:ext cx="2215142" cy="585063"/>
      </dsp:txXfrm>
    </dsp:sp>
    <dsp:sp modelId="{3DEC602A-4815-458E-AC77-4EE6F061489E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2525244"/>
        <a:ext cx="167796" cy="163135"/>
      </dsp:txXfrm>
    </dsp:sp>
    <dsp:sp modelId="{DCA12AA5-CF55-4F88-A199-6DA3C71D524E}">
      <dsp:nvSpPr>
        <dsp:cNvPr id="0" name=""/>
        <dsp:cNvSpPr/>
      </dsp:nvSpPr>
      <dsp:spPr>
        <a:xfrm>
          <a:off x="239811" y="2797136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Modeling</a:t>
          </a:r>
        </a:p>
      </dsp:txBody>
      <dsp:txXfrm>
        <a:off x="258013" y="2815338"/>
        <a:ext cx="2215142" cy="585063"/>
      </dsp:txXfrm>
    </dsp:sp>
    <dsp:sp modelId="{35128B0F-BAE6-421A-B06F-170C850B49DE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281687" y="3457446"/>
        <a:ext cx="167796" cy="163135"/>
      </dsp:txXfrm>
    </dsp:sp>
    <dsp:sp modelId="{D243F129-93F7-4332-BE51-A31698EEDF31}">
      <dsp:nvSpPr>
        <dsp:cNvPr id="0" name=""/>
        <dsp:cNvSpPr/>
      </dsp:nvSpPr>
      <dsp:spPr>
        <a:xfrm>
          <a:off x="239811" y="3729338"/>
          <a:ext cx="2251546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Deliverables</a:t>
          </a:r>
          <a:endParaRPr lang="en-US" sz="1800" kern="1200" dirty="0"/>
        </a:p>
      </dsp:txBody>
      <dsp:txXfrm>
        <a:off x="258013" y="3747540"/>
        <a:ext cx="2215142" cy="5850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0B312-4490-4285-A693-1D4C427E39C7}">
      <dsp:nvSpPr>
        <dsp:cNvPr id="0" name=""/>
        <dsp:cNvSpPr/>
      </dsp:nvSpPr>
      <dsp:spPr>
        <a:xfrm>
          <a:off x="2786" y="308266"/>
          <a:ext cx="2716410" cy="8965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Calendar Features</a:t>
          </a:r>
        </a:p>
      </dsp:txBody>
      <dsp:txXfrm>
        <a:off x="2786" y="308266"/>
        <a:ext cx="2716410" cy="896571"/>
      </dsp:txXfrm>
    </dsp:sp>
    <dsp:sp modelId="{6934B502-BAF8-4D2A-A099-E279F83CC4EE}">
      <dsp:nvSpPr>
        <dsp:cNvPr id="0" name=""/>
        <dsp:cNvSpPr/>
      </dsp:nvSpPr>
      <dsp:spPr>
        <a:xfrm>
          <a:off x="2786" y="1204838"/>
          <a:ext cx="2716410" cy="191806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Year, month, day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Weekend or not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week from holiday or not</a:t>
          </a:r>
        </a:p>
      </dsp:txBody>
      <dsp:txXfrm>
        <a:off x="2786" y="1204838"/>
        <a:ext cx="2716410" cy="1918068"/>
      </dsp:txXfrm>
    </dsp:sp>
    <dsp:sp modelId="{78ED8B31-B867-4416-BA14-72895DBB6FD8}">
      <dsp:nvSpPr>
        <dsp:cNvPr id="0" name=""/>
        <dsp:cNvSpPr/>
      </dsp:nvSpPr>
      <dsp:spPr>
        <a:xfrm>
          <a:off x="3099493" y="308266"/>
          <a:ext cx="2716410" cy="8965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600" kern="1200" dirty="0"/>
            <a:t>Lag Features</a:t>
          </a:r>
        </a:p>
      </dsp:txBody>
      <dsp:txXfrm>
        <a:off x="3099493" y="308266"/>
        <a:ext cx="2716410" cy="896571"/>
      </dsp:txXfrm>
    </dsp:sp>
    <dsp:sp modelId="{AEF4C799-7617-4E5F-81BC-8913E718A99B}">
      <dsp:nvSpPr>
        <dsp:cNvPr id="0" name=""/>
        <dsp:cNvSpPr/>
      </dsp:nvSpPr>
      <dsp:spPr>
        <a:xfrm>
          <a:off x="3099493" y="1204838"/>
          <a:ext cx="2716410" cy="191806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Discount past 1 day/1 week/2 weeks/1 month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GWP past 1 day/1 week/2 weeks/1 month</a:t>
          </a:r>
        </a:p>
      </dsp:txBody>
      <dsp:txXfrm>
        <a:off x="3099493" y="1204838"/>
        <a:ext cx="2716410" cy="1918068"/>
      </dsp:txXfrm>
    </dsp:sp>
    <dsp:sp modelId="{83CE7642-507F-43E8-8F0A-89AF8F888DB9}">
      <dsp:nvSpPr>
        <dsp:cNvPr id="0" name=""/>
        <dsp:cNvSpPr/>
      </dsp:nvSpPr>
      <dsp:spPr>
        <a:xfrm>
          <a:off x="6196200" y="308266"/>
          <a:ext cx="2716410" cy="8965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Rolling Window Statistics</a:t>
          </a:r>
        </a:p>
      </dsp:txBody>
      <dsp:txXfrm>
        <a:off x="6196200" y="308266"/>
        <a:ext cx="2716410" cy="896571"/>
      </dsp:txXfrm>
    </dsp:sp>
    <dsp:sp modelId="{846ADA1B-AFE0-4C40-8413-730C66655A12}">
      <dsp:nvSpPr>
        <dsp:cNvPr id="0" name=""/>
        <dsp:cNvSpPr/>
      </dsp:nvSpPr>
      <dsp:spPr>
        <a:xfrm>
          <a:off x="6196200" y="1204838"/>
          <a:ext cx="2716410" cy="191806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Max, mean, min past 1 day/1 week/2 weeks/1 month</a:t>
          </a:r>
          <a:br>
            <a:rPr lang="en-US" sz="2000" kern="1200" dirty="0"/>
          </a:br>
          <a:endParaRPr lang="en-US" sz="2000" kern="1200" dirty="0"/>
        </a:p>
      </dsp:txBody>
      <dsp:txXfrm>
        <a:off x="6196200" y="1204838"/>
        <a:ext cx="2716410" cy="19180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806263" y="531"/>
          <a:ext cx="1118642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Source</a:t>
          </a:r>
        </a:p>
      </dsp:txBody>
      <dsp:txXfrm>
        <a:off x="824465" y="18733"/>
        <a:ext cx="1082238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806263" y="932733"/>
          <a:ext cx="1118642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Preparation</a:t>
          </a:r>
        </a:p>
      </dsp:txBody>
      <dsp:txXfrm>
        <a:off x="824465" y="950935"/>
        <a:ext cx="1082238" cy="585063"/>
      </dsp:txXfrm>
    </dsp:sp>
    <dsp:sp modelId="{511AD2F0-20E8-4144-B323-1D337793CD82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1593042"/>
        <a:ext cx="167796" cy="163135"/>
      </dsp:txXfrm>
    </dsp:sp>
    <dsp:sp modelId="{6C112524-610B-4E77-8068-C23A190F414E}">
      <dsp:nvSpPr>
        <dsp:cNvPr id="0" name=""/>
        <dsp:cNvSpPr/>
      </dsp:nvSpPr>
      <dsp:spPr>
        <a:xfrm>
          <a:off x="806263" y="1864935"/>
          <a:ext cx="1118642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Engineering</a:t>
          </a:r>
        </a:p>
      </dsp:txBody>
      <dsp:txXfrm>
        <a:off x="824465" y="1883137"/>
        <a:ext cx="1082238" cy="585063"/>
      </dsp:txXfrm>
    </dsp:sp>
    <dsp:sp modelId="{2ABC007C-3CE1-4763-B3DB-FB1CA4BDBCA7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2525244"/>
        <a:ext cx="167796" cy="163135"/>
      </dsp:txXfrm>
    </dsp:sp>
    <dsp:sp modelId="{DCA12AA5-CF55-4F88-A199-6DA3C71D524E}">
      <dsp:nvSpPr>
        <dsp:cNvPr id="0" name=""/>
        <dsp:cNvSpPr/>
      </dsp:nvSpPr>
      <dsp:spPr>
        <a:xfrm>
          <a:off x="806263" y="2797136"/>
          <a:ext cx="1118642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Modeling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(Regression)</a:t>
          </a:r>
        </a:p>
      </dsp:txBody>
      <dsp:txXfrm>
        <a:off x="824465" y="2815338"/>
        <a:ext cx="1082238" cy="585063"/>
      </dsp:txXfrm>
    </dsp:sp>
    <dsp:sp modelId="{4BB1415D-89FF-4B25-B817-3FB3C1194550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3457446"/>
        <a:ext cx="167796" cy="163135"/>
      </dsp:txXfrm>
    </dsp:sp>
    <dsp:sp modelId="{DDCC341D-F4B1-4149-85F6-94B394A9C919}">
      <dsp:nvSpPr>
        <dsp:cNvPr id="0" name=""/>
        <dsp:cNvSpPr/>
      </dsp:nvSpPr>
      <dsp:spPr>
        <a:xfrm>
          <a:off x="806263" y="3729338"/>
          <a:ext cx="1118642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Deliverables</a:t>
          </a:r>
          <a:endParaRPr lang="en-US" sz="1300" kern="1200" dirty="0"/>
        </a:p>
      </dsp:txBody>
      <dsp:txXfrm>
        <a:off x="824465" y="3747540"/>
        <a:ext cx="1082238" cy="5850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742174" y="531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Source</a:t>
          </a:r>
        </a:p>
      </dsp:txBody>
      <dsp:txXfrm>
        <a:off x="760376" y="18733"/>
        <a:ext cx="1210416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742174" y="932733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Preparation</a:t>
          </a:r>
        </a:p>
      </dsp:txBody>
      <dsp:txXfrm>
        <a:off x="760376" y="950935"/>
        <a:ext cx="1210416" cy="585063"/>
      </dsp:txXfrm>
    </dsp:sp>
    <dsp:sp modelId="{511AD2F0-20E8-4144-B323-1D337793CD82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1593042"/>
        <a:ext cx="167796" cy="163135"/>
      </dsp:txXfrm>
    </dsp:sp>
    <dsp:sp modelId="{0B2A9F3A-0AF6-495D-B99F-DC990CB7A6EC}">
      <dsp:nvSpPr>
        <dsp:cNvPr id="0" name=""/>
        <dsp:cNvSpPr/>
      </dsp:nvSpPr>
      <dsp:spPr>
        <a:xfrm>
          <a:off x="742174" y="1864935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Feature </a:t>
          </a:r>
          <a:r>
            <a:rPr lang="en-US" sz="1300" kern="1200" dirty="0"/>
            <a:t>Engineering</a:t>
          </a:r>
        </a:p>
      </dsp:txBody>
      <dsp:txXfrm>
        <a:off x="760376" y="1883137"/>
        <a:ext cx="1210416" cy="585063"/>
      </dsp:txXfrm>
    </dsp:sp>
    <dsp:sp modelId="{CEACD570-F739-4A6F-8E8B-3E2742529144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2525244"/>
        <a:ext cx="167796" cy="163135"/>
      </dsp:txXfrm>
    </dsp:sp>
    <dsp:sp modelId="{DCA12AA5-CF55-4F88-A199-6DA3C71D524E}">
      <dsp:nvSpPr>
        <dsp:cNvPr id="0" name=""/>
        <dsp:cNvSpPr/>
      </dsp:nvSpPr>
      <dsp:spPr>
        <a:xfrm>
          <a:off x="742174" y="2797136"/>
          <a:ext cx="1246820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Modeling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(Classification)</a:t>
          </a:r>
        </a:p>
      </dsp:txBody>
      <dsp:txXfrm>
        <a:off x="760376" y="2815338"/>
        <a:ext cx="1210416" cy="585063"/>
      </dsp:txXfrm>
    </dsp:sp>
    <dsp:sp modelId="{F3962B6F-2EB2-4D3F-B30E-BABDBB210EEB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3457446"/>
        <a:ext cx="167796" cy="163135"/>
      </dsp:txXfrm>
    </dsp:sp>
    <dsp:sp modelId="{53782694-16D2-4457-8E39-B9AC276B8BA4}">
      <dsp:nvSpPr>
        <dsp:cNvPr id="0" name=""/>
        <dsp:cNvSpPr/>
      </dsp:nvSpPr>
      <dsp:spPr>
        <a:xfrm>
          <a:off x="742174" y="3729338"/>
          <a:ext cx="1246820" cy="6214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Deliverables</a:t>
          </a:r>
          <a:endParaRPr lang="en-US" sz="1300" kern="1200" dirty="0"/>
        </a:p>
      </dsp:txBody>
      <dsp:txXfrm>
        <a:off x="760376" y="3747540"/>
        <a:ext cx="1210416" cy="5850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4D1DA-1098-48DE-8AF7-598FF6C987C1}">
      <dsp:nvSpPr>
        <dsp:cNvPr id="0" name=""/>
        <dsp:cNvSpPr/>
      </dsp:nvSpPr>
      <dsp:spPr>
        <a:xfrm>
          <a:off x="742174" y="531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Source</a:t>
          </a:r>
        </a:p>
      </dsp:txBody>
      <dsp:txXfrm>
        <a:off x="760376" y="18733"/>
        <a:ext cx="1210416" cy="585063"/>
      </dsp:txXfrm>
    </dsp:sp>
    <dsp:sp modelId="{6FE9CCAF-B3B8-4A16-8C1C-DF699165B15B}">
      <dsp:nvSpPr>
        <dsp:cNvPr id="0" name=""/>
        <dsp:cNvSpPr/>
      </dsp:nvSpPr>
      <dsp:spPr>
        <a:xfrm rot="5400000">
          <a:off x="1249059" y="637535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660840"/>
        <a:ext cx="167796" cy="163135"/>
      </dsp:txXfrm>
    </dsp:sp>
    <dsp:sp modelId="{A3C90B71-4771-4863-9E43-5B9ED9B96CD4}">
      <dsp:nvSpPr>
        <dsp:cNvPr id="0" name=""/>
        <dsp:cNvSpPr/>
      </dsp:nvSpPr>
      <dsp:spPr>
        <a:xfrm>
          <a:off x="742174" y="932733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Preparation</a:t>
          </a:r>
        </a:p>
      </dsp:txBody>
      <dsp:txXfrm>
        <a:off x="760376" y="950935"/>
        <a:ext cx="1210416" cy="585063"/>
      </dsp:txXfrm>
    </dsp:sp>
    <dsp:sp modelId="{511AD2F0-20E8-4144-B323-1D337793CD82}">
      <dsp:nvSpPr>
        <dsp:cNvPr id="0" name=""/>
        <dsp:cNvSpPr/>
      </dsp:nvSpPr>
      <dsp:spPr>
        <a:xfrm rot="5400000">
          <a:off x="1249059" y="1569737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1593042"/>
        <a:ext cx="167796" cy="163135"/>
      </dsp:txXfrm>
    </dsp:sp>
    <dsp:sp modelId="{0B2A9F3A-0AF6-495D-B99F-DC990CB7A6EC}">
      <dsp:nvSpPr>
        <dsp:cNvPr id="0" name=""/>
        <dsp:cNvSpPr/>
      </dsp:nvSpPr>
      <dsp:spPr>
        <a:xfrm>
          <a:off x="742174" y="1864935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Feature </a:t>
          </a:r>
          <a:r>
            <a:rPr lang="en-US" sz="1300" kern="1200" dirty="0"/>
            <a:t>Engineering</a:t>
          </a:r>
        </a:p>
      </dsp:txBody>
      <dsp:txXfrm>
        <a:off x="760376" y="1883137"/>
        <a:ext cx="1210416" cy="585063"/>
      </dsp:txXfrm>
    </dsp:sp>
    <dsp:sp modelId="{CEACD570-F739-4A6F-8E8B-3E2742529144}">
      <dsp:nvSpPr>
        <dsp:cNvPr id="0" name=""/>
        <dsp:cNvSpPr/>
      </dsp:nvSpPr>
      <dsp:spPr>
        <a:xfrm rot="5400000">
          <a:off x="1249059" y="2501939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2525244"/>
        <a:ext cx="167796" cy="163135"/>
      </dsp:txXfrm>
    </dsp:sp>
    <dsp:sp modelId="{DCA12AA5-CF55-4F88-A199-6DA3C71D524E}">
      <dsp:nvSpPr>
        <dsp:cNvPr id="0" name=""/>
        <dsp:cNvSpPr/>
      </dsp:nvSpPr>
      <dsp:spPr>
        <a:xfrm>
          <a:off x="742174" y="2797136"/>
          <a:ext cx="1246820" cy="62146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Modeling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(Classification)</a:t>
          </a:r>
        </a:p>
      </dsp:txBody>
      <dsp:txXfrm>
        <a:off x="760376" y="2815338"/>
        <a:ext cx="1210416" cy="585063"/>
      </dsp:txXfrm>
    </dsp:sp>
    <dsp:sp modelId="{F3962B6F-2EB2-4D3F-B30E-BABDBB210EEB}">
      <dsp:nvSpPr>
        <dsp:cNvPr id="0" name=""/>
        <dsp:cNvSpPr/>
      </dsp:nvSpPr>
      <dsp:spPr>
        <a:xfrm rot="5400000">
          <a:off x="1249059" y="3434141"/>
          <a:ext cx="233050" cy="2796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81687" y="3457446"/>
        <a:ext cx="167796" cy="163135"/>
      </dsp:txXfrm>
    </dsp:sp>
    <dsp:sp modelId="{53782694-16D2-4457-8E39-B9AC276B8BA4}">
      <dsp:nvSpPr>
        <dsp:cNvPr id="0" name=""/>
        <dsp:cNvSpPr/>
      </dsp:nvSpPr>
      <dsp:spPr>
        <a:xfrm>
          <a:off x="742174" y="3729338"/>
          <a:ext cx="1246820" cy="621467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Deliverables</a:t>
          </a:r>
        </a:p>
      </dsp:txBody>
      <dsp:txXfrm>
        <a:off x="760376" y="3747540"/>
        <a:ext cx="1210416" cy="5850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077F1-4446-4BBA-8BFD-9EDC4D390D65}">
      <dsp:nvSpPr>
        <dsp:cNvPr id="0" name=""/>
        <dsp:cNvSpPr/>
      </dsp:nvSpPr>
      <dsp:spPr>
        <a:xfrm>
          <a:off x="-4209457" y="-645896"/>
          <a:ext cx="5015608" cy="5015608"/>
        </a:xfrm>
        <a:prstGeom prst="blockArc">
          <a:avLst>
            <a:gd name="adj1" fmla="val 18900000"/>
            <a:gd name="adj2" fmla="val 2700000"/>
            <a:gd name="adj3" fmla="val 43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A4BEDF-F9F1-4FA3-8843-9492DE0CB9B8}">
      <dsp:nvSpPr>
        <dsp:cNvPr id="0" name=""/>
        <dsp:cNvSpPr/>
      </dsp:nvSpPr>
      <dsp:spPr>
        <a:xfrm>
          <a:off x="422366" y="286286"/>
          <a:ext cx="3719386" cy="5728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71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Saves time</a:t>
          </a:r>
        </a:p>
      </dsp:txBody>
      <dsp:txXfrm>
        <a:off x="422366" y="286286"/>
        <a:ext cx="3719386" cy="572871"/>
      </dsp:txXfrm>
    </dsp:sp>
    <dsp:sp modelId="{D0FF8FF8-9825-46ED-9B16-4A829002336F}">
      <dsp:nvSpPr>
        <dsp:cNvPr id="0" name=""/>
        <dsp:cNvSpPr/>
      </dsp:nvSpPr>
      <dsp:spPr>
        <a:xfrm>
          <a:off x="64321" y="214677"/>
          <a:ext cx="716089" cy="7160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AD4C4-2E52-409C-88A3-1A08E5F6C5B7}">
      <dsp:nvSpPr>
        <dsp:cNvPr id="0" name=""/>
        <dsp:cNvSpPr/>
      </dsp:nvSpPr>
      <dsp:spPr>
        <a:xfrm>
          <a:off x="750806" y="1145743"/>
          <a:ext cx="3390945" cy="572871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71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Saves money</a:t>
          </a:r>
        </a:p>
      </dsp:txBody>
      <dsp:txXfrm>
        <a:off x="750806" y="1145743"/>
        <a:ext cx="3390945" cy="572871"/>
      </dsp:txXfrm>
    </dsp:sp>
    <dsp:sp modelId="{8A37F4AB-A795-4A20-A73B-B786CEE0DBDC}">
      <dsp:nvSpPr>
        <dsp:cNvPr id="0" name=""/>
        <dsp:cNvSpPr/>
      </dsp:nvSpPr>
      <dsp:spPr>
        <a:xfrm>
          <a:off x="392761" y="1074134"/>
          <a:ext cx="716089" cy="7160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493B2-5966-49FD-9C85-52EFD92D9D69}">
      <dsp:nvSpPr>
        <dsp:cNvPr id="0" name=""/>
        <dsp:cNvSpPr/>
      </dsp:nvSpPr>
      <dsp:spPr>
        <a:xfrm>
          <a:off x="750806" y="2005200"/>
          <a:ext cx="3390945" cy="572871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71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 know I find the best deal</a:t>
          </a:r>
          <a:endParaRPr lang="en-US" sz="1800" kern="1200" dirty="0"/>
        </a:p>
      </dsp:txBody>
      <dsp:txXfrm>
        <a:off x="750806" y="2005200"/>
        <a:ext cx="3390945" cy="572871"/>
      </dsp:txXfrm>
    </dsp:sp>
    <dsp:sp modelId="{AF781672-4523-4AEE-8F2A-432FE5457EE1}">
      <dsp:nvSpPr>
        <dsp:cNvPr id="0" name=""/>
        <dsp:cNvSpPr/>
      </dsp:nvSpPr>
      <dsp:spPr>
        <a:xfrm>
          <a:off x="392761" y="1933591"/>
          <a:ext cx="716089" cy="7160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D06C4-2B47-46A9-91C8-A0FD87A74FF8}">
      <dsp:nvSpPr>
        <dsp:cNvPr id="0" name=""/>
        <dsp:cNvSpPr/>
      </dsp:nvSpPr>
      <dsp:spPr>
        <a:xfrm>
          <a:off x="422366" y="2864657"/>
          <a:ext cx="3719386" cy="57287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71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 know when should I refill my skincare</a:t>
          </a:r>
        </a:p>
      </dsp:txBody>
      <dsp:txXfrm>
        <a:off x="422366" y="2864657"/>
        <a:ext cx="3719386" cy="572871"/>
      </dsp:txXfrm>
    </dsp:sp>
    <dsp:sp modelId="{8581DAD8-CA9D-48BF-9353-E2A60F4D06B8}">
      <dsp:nvSpPr>
        <dsp:cNvPr id="0" name=""/>
        <dsp:cNvSpPr/>
      </dsp:nvSpPr>
      <dsp:spPr>
        <a:xfrm>
          <a:off x="64321" y="2793048"/>
          <a:ext cx="716089" cy="7160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4C9BA-C983-4E58-90FA-5F58C59D8E7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C78CD-369F-41DE-954A-4FB66F711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1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C78CD-369F-41DE-954A-4FB66F7118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2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C78CD-369F-41DE-954A-4FB66F7118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9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Inputs vs. Outputs</a:t>
            </a:r>
          </a:p>
          <a:p>
            <a:r>
              <a:rPr lang="en-US" dirty="0"/>
              <a:t>Endogenous vs. Exogenous</a:t>
            </a:r>
          </a:p>
          <a:p>
            <a:r>
              <a:rPr lang="en-US" dirty="0"/>
              <a:t>Unstructured vs. Structured</a:t>
            </a:r>
          </a:p>
          <a:p>
            <a:r>
              <a:rPr lang="en-US" dirty="0"/>
              <a:t>Regression vs. Classification</a:t>
            </a:r>
          </a:p>
          <a:p>
            <a:r>
              <a:rPr lang="en-US" dirty="0"/>
              <a:t>Univariate vs. Multivariate</a:t>
            </a:r>
          </a:p>
          <a:p>
            <a:r>
              <a:rPr lang="en-US" dirty="0"/>
              <a:t>Single-step vs. Multi-step</a:t>
            </a:r>
          </a:p>
          <a:p>
            <a:r>
              <a:rPr lang="en-US" dirty="0"/>
              <a:t>Contiguous vs. </a:t>
            </a:r>
            <a:r>
              <a:rPr lang="en-US" dirty="0" err="1"/>
              <a:t>Discontiguous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C78CD-369F-41DE-954A-4FB66F7118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1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    3444.000000</a:t>
            </a:r>
          </a:p>
          <a:p>
            <a:r>
              <a:rPr lang="en-US" dirty="0"/>
              <a:t>mean        0.011641</a:t>
            </a:r>
          </a:p>
          <a:p>
            <a:r>
              <a:rPr lang="en-US" dirty="0"/>
              <a:t>std         0.053520</a:t>
            </a:r>
          </a:p>
          <a:p>
            <a:r>
              <a:rPr lang="en-US" dirty="0"/>
              <a:t>min         0.000000</a:t>
            </a:r>
          </a:p>
          <a:p>
            <a:r>
              <a:rPr lang="en-US" dirty="0"/>
              <a:t>25%         0.000000</a:t>
            </a:r>
          </a:p>
          <a:p>
            <a:r>
              <a:rPr lang="en-US" dirty="0"/>
              <a:t>50%         0.000000</a:t>
            </a:r>
          </a:p>
          <a:p>
            <a:r>
              <a:rPr lang="en-US" dirty="0"/>
              <a:t>75%         0.000000</a:t>
            </a:r>
          </a:p>
          <a:p>
            <a:r>
              <a:rPr lang="en-US" dirty="0"/>
              <a:t>max         0.750000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C78CD-369F-41DE-954A-4FB66F7118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32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0.1043043412538309</a:t>
            </a:r>
          </a:p>
          <a:p>
            <a:r>
              <a:rPr lang="en-US" dirty="0"/>
              <a:t>0.10666266018116685</a:t>
            </a:r>
          </a:p>
          <a:p>
            <a:r>
              <a:rPr lang="en-US" dirty="0"/>
              <a:t>0.10369810366297305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C78CD-369F-41DE-954A-4FB66F7118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9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8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2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9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0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9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5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1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4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://192.168.0.14:8501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linkedin.com/in/jyan83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JP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0BEF5-DD3B-4947-BA4A-9FDFF4C1C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Savvy Care</a:t>
            </a:r>
            <a:br>
              <a:rPr lang="en-US" sz="3600" dirty="0">
                <a:solidFill>
                  <a:srgbClr val="080808"/>
                </a:solidFill>
              </a:rPr>
            </a:br>
            <a:r>
              <a:rPr lang="en-US" sz="2000" dirty="0">
                <a:solidFill>
                  <a:srgbClr val="080808"/>
                </a:solidFill>
                <a:cs typeface="Arial"/>
              </a:rPr>
              <a:t>Skincare Refill Management Tool</a:t>
            </a:r>
            <a:endParaRPr lang="en-US" sz="3600" dirty="0">
              <a:solidFill>
                <a:srgbClr val="080808"/>
              </a:solidFill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E9602-0F33-4D63-96D1-75AF75C83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74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Jin Yan</a:t>
            </a:r>
          </a:p>
          <a:p>
            <a:r>
              <a:rPr lang="en-US" sz="2000">
                <a:solidFill>
                  <a:srgbClr val="080808"/>
                </a:solidFill>
              </a:rPr>
              <a:t>Week 4 demo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CB64814D-A361-44E1-8D97-B83E41C8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0" y="-2"/>
            <a:ext cx="1248189" cy="1248189"/>
          </a:xfrm>
          <a:prstGeom prst="triangle">
            <a:avLst>
              <a:gd name="adj" fmla="val 1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52A6879-032A-4946-9CCA-44D38BED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96832" y="246646"/>
            <a:ext cx="577231" cy="5772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77C2D141-F73C-4BF3-B3DF-D3BA74B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826" y="1350438"/>
            <a:ext cx="4160520" cy="4157124"/>
          </a:xfrm>
          <a:custGeom>
            <a:avLst/>
            <a:gdLst>
              <a:gd name="connsiteX0" fmla="*/ 2080261 w 4160520"/>
              <a:gd name="connsiteY0" fmla="*/ 0 h 4157124"/>
              <a:gd name="connsiteX1" fmla="*/ 4160520 w 4160520"/>
              <a:gd name="connsiteY1" fmla="*/ 2078563 h 4157124"/>
              <a:gd name="connsiteX2" fmla="*/ 2080261 w 4160520"/>
              <a:gd name="connsiteY2" fmla="*/ 4157124 h 4157124"/>
              <a:gd name="connsiteX3" fmla="*/ 0 w 4160520"/>
              <a:gd name="connsiteY3" fmla="*/ 2078563 h 415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0520" h="4157124">
                <a:moveTo>
                  <a:pt x="2080261" y="0"/>
                </a:moveTo>
                <a:lnTo>
                  <a:pt x="4160520" y="2078563"/>
                </a:lnTo>
                <a:lnTo>
                  <a:pt x="2080261" y="4157124"/>
                </a:lnTo>
                <a:lnTo>
                  <a:pt x="0" y="20785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B456AC5-2DFE-4E00-B0CE-30AAA2A3D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7566" y="1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41187C-963A-4D27-8D86-62EF3A78E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4777" y="481797"/>
            <a:ext cx="1671264" cy="166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D3EB41F8-8868-4FC3-8553-94FEE5A8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972" y="6102888"/>
            <a:ext cx="1510228" cy="755112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9671820-9967-4806-B0A7-4944C2A4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47566" y="3562194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C7F397-E2F5-4FFF-AAEB-BA4309ED3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1347" y="2931267"/>
            <a:ext cx="2524866" cy="10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yering skincare products">
            <a:extLst>
              <a:ext uri="{FF2B5EF4-FFF2-40B4-BE49-F238E27FC236}">
                <a16:creationId xmlns:a16="http://schemas.microsoft.com/office/drawing/2014/main" id="{1B83E5AC-C269-42EE-BC63-C5947E941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9580" y="4861737"/>
            <a:ext cx="2141658" cy="142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78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35377E66-301C-4ED7-82D2-711740EC47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Savvy Care?</a:t>
            </a:r>
            <a:endParaRPr lang="en-US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18DD28-2EC7-4D9F-8A62-763C36DD5FAB}"/>
              </a:ext>
            </a:extLst>
          </p:cNvPr>
          <p:cNvSpPr/>
          <p:nvPr/>
        </p:nvSpPr>
        <p:spPr>
          <a:xfrm>
            <a:off x="4796509" y="20044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Deals &amp; Steals Tool ML models for discount estimation to support cost reduction and purchasing decisions for loyalty skincare customers.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08117C4-A2FE-4C98-BD58-0D484121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30" y="2236178"/>
            <a:ext cx="3495189" cy="232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Can HR Save Time And Money | Njoyn">
            <a:extLst>
              <a:ext uri="{FF2B5EF4-FFF2-40B4-BE49-F238E27FC236}">
                <a16:creationId xmlns:a16="http://schemas.microsoft.com/office/drawing/2014/main" id="{BA96644E-0CE2-4558-A42B-3A6B60CB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94" y="5076027"/>
            <a:ext cx="2863925" cy="149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255A7-7F6B-43A5-A503-0E3C09327F45}"/>
              </a:ext>
            </a:extLst>
          </p:cNvPr>
          <p:cNvSpPr txBox="1"/>
          <p:nvPr/>
        </p:nvSpPr>
        <p:spPr>
          <a:xfrm>
            <a:off x="4796509" y="3059668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The benefits of using Savvy Care: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6F92093-7011-40E5-A9FD-2A9207770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19000"/>
              </p:ext>
            </p:extLst>
          </p:nvPr>
        </p:nvGraphicFramePr>
        <p:xfrm>
          <a:off x="4965134" y="3547490"/>
          <a:ext cx="5082674" cy="2896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D076749-7651-48AB-9118-A7B2297DAFA0}"/>
              </a:ext>
            </a:extLst>
          </p:cNvPr>
          <p:cNvSpPr txBox="1"/>
          <p:nvPr/>
        </p:nvSpPr>
        <p:spPr>
          <a:xfrm>
            <a:off x="7350049" y="6363247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 SavvyCare.com  (under development)</a:t>
            </a:r>
          </a:p>
        </p:txBody>
      </p:sp>
    </p:spTree>
    <p:extLst>
      <p:ext uri="{BB962C8B-B14F-4D97-AF65-F5344CB8AC3E}">
        <p14:creationId xmlns:p14="http://schemas.microsoft.com/office/powerpoint/2010/main" val="166844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84C2D-E40C-46BB-B9CE-E95503C6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framing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5CA7ED-63F4-479A-9AB3-25B46FDCB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582865"/>
              </p:ext>
            </p:extLst>
          </p:nvPr>
        </p:nvGraphicFramePr>
        <p:xfrm>
          <a:off x="7075333" y="1383498"/>
          <a:ext cx="3901579" cy="20455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2997">
                  <a:extLst>
                    <a:ext uri="{9D8B030D-6E8A-4147-A177-3AD203B41FA5}">
                      <a16:colId xmlns:a16="http://schemas.microsoft.com/office/drawing/2014/main" val="3669231651"/>
                    </a:ext>
                  </a:extLst>
                </a:gridCol>
                <a:gridCol w="1968056">
                  <a:extLst>
                    <a:ext uri="{9D8B030D-6E8A-4147-A177-3AD203B41FA5}">
                      <a16:colId xmlns:a16="http://schemas.microsoft.com/office/drawing/2014/main" val="1570912621"/>
                    </a:ext>
                  </a:extLst>
                </a:gridCol>
                <a:gridCol w="1300526">
                  <a:extLst>
                    <a:ext uri="{9D8B030D-6E8A-4147-A177-3AD203B41FA5}">
                      <a16:colId xmlns:a16="http://schemas.microsoft.com/office/drawing/2014/main" val="1847975011"/>
                    </a:ext>
                  </a:extLst>
                </a:gridCol>
              </a:tblGrid>
              <a:tr h="340917">
                <a:tc>
                  <a:txBody>
                    <a:bodyPr/>
                    <a:lstStyle/>
                    <a:p>
                      <a:r>
                        <a:rPr lang="en-US" sz="1600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Discount (% off)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72335"/>
                  </a:ext>
                </a:extLst>
              </a:tr>
              <a:tr h="34091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97483"/>
                  </a:ext>
                </a:extLst>
              </a:tr>
              <a:tr h="34091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50306"/>
                  </a:ext>
                </a:extLst>
              </a:tr>
              <a:tr h="340917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82835"/>
                  </a:ext>
                </a:extLst>
              </a:tr>
              <a:tr h="340917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1006"/>
                  </a:ext>
                </a:extLst>
              </a:tr>
              <a:tr h="340917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2328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500CFC-4DA9-4D65-A849-5A08C6B0ABC0}"/>
              </a:ext>
            </a:extLst>
          </p:cNvPr>
          <p:cNvSpPr/>
          <p:nvPr/>
        </p:nvSpPr>
        <p:spPr>
          <a:xfrm>
            <a:off x="7758193" y="1294855"/>
            <a:ext cx="1720516" cy="2237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F1003-15F3-4EB5-A537-279F23A2E80B}"/>
              </a:ext>
            </a:extLst>
          </p:cNvPr>
          <p:cNvSpPr/>
          <p:nvPr/>
        </p:nvSpPr>
        <p:spPr>
          <a:xfrm>
            <a:off x="9597287" y="1282325"/>
            <a:ext cx="1361575" cy="2237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B121959-D823-431B-ACC9-12743EB717E2}"/>
              </a:ext>
            </a:extLst>
          </p:cNvPr>
          <p:cNvSpPr/>
          <p:nvPr/>
        </p:nvSpPr>
        <p:spPr>
          <a:xfrm>
            <a:off x="8225942" y="3559948"/>
            <a:ext cx="385010" cy="445169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86DB59-B72D-42C5-A17E-6561C305A9D3}"/>
              </a:ext>
            </a:extLst>
          </p:cNvPr>
          <p:cNvSpPr/>
          <p:nvPr/>
        </p:nvSpPr>
        <p:spPr>
          <a:xfrm>
            <a:off x="9960494" y="3601604"/>
            <a:ext cx="385010" cy="445169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D3302-F582-49D5-8333-437544534B75}"/>
              </a:ext>
            </a:extLst>
          </p:cNvPr>
          <p:cNvSpPr txBox="1"/>
          <p:nvPr/>
        </p:nvSpPr>
        <p:spPr>
          <a:xfrm>
            <a:off x="7801130" y="408905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8DD2EE-0B42-4188-96DF-725E369EECF0}"/>
              </a:ext>
            </a:extLst>
          </p:cNvPr>
          <p:cNvSpPr txBox="1"/>
          <p:nvPr/>
        </p:nvSpPr>
        <p:spPr>
          <a:xfrm>
            <a:off x="9517061" y="414096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76223-570C-4768-8175-E894FD652BA7}"/>
              </a:ext>
            </a:extLst>
          </p:cNvPr>
          <p:cNvSpPr/>
          <p:nvPr/>
        </p:nvSpPr>
        <p:spPr>
          <a:xfrm>
            <a:off x="6168668" y="5190649"/>
            <a:ext cx="5378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Training: 2010-2019 daily discount information; </a:t>
            </a:r>
          </a:p>
          <a:p>
            <a:r>
              <a:rPr lang="en-US" dirty="0"/>
              <a:t>Testing: Recent one year’s daily discount information.</a:t>
            </a:r>
          </a:p>
          <a:p>
            <a:endParaRPr lang="en-US" dirty="0"/>
          </a:p>
          <a:p>
            <a:r>
              <a:rPr lang="en-US" dirty="0"/>
              <a:t>Training vs Testing: 0.89 : 0.11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C49222-5D1B-4C51-935D-281DEC792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28" y="3429000"/>
            <a:ext cx="4055126" cy="29307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25253D8-C270-498D-ACEC-744BBDAE6399}"/>
              </a:ext>
            </a:extLst>
          </p:cNvPr>
          <p:cNvSpPr/>
          <p:nvPr/>
        </p:nvSpPr>
        <p:spPr>
          <a:xfrm>
            <a:off x="109152" y="1815412"/>
            <a:ext cx="624820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source: dealmoon.com + Web scraping: Selenium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Discount type varies, solution: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transfer discount to % off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Label GWP, “True” or False</a:t>
            </a:r>
          </a:p>
        </p:txBody>
      </p:sp>
    </p:spTree>
    <p:extLst>
      <p:ext uri="{BB962C8B-B14F-4D97-AF65-F5344CB8AC3E}">
        <p14:creationId xmlns:p14="http://schemas.microsoft.com/office/powerpoint/2010/main" val="1742665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21DD3-4D3B-41AC-9873-187EA6C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7D362-4A54-48E6-980D-94A185D26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E858B5-E7DE-4A51-96E5-AB2592471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27" y="2338138"/>
            <a:ext cx="7471611" cy="270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707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241C-0220-4649-B468-1D8684D0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62" y="381923"/>
            <a:ext cx="10058400" cy="1371600"/>
          </a:xfrm>
        </p:spPr>
        <p:txBody>
          <a:bodyPr/>
          <a:lstStyle/>
          <a:p>
            <a:r>
              <a:rPr lang="en-US" dirty="0"/>
              <a:t>Preliminary Exploratory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D8158C-848D-4432-BE75-2CABB671A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980" y="3610673"/>
            <a:ext cx="3870156" cy="2865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D1864-1309-49C8-A198-CD8CA8AC5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48" y="1410611"/>
            <a:ext cx="3581335" cy="2686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44DB0E-D03C-488F-A10F-22B2647BE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000" y="1410611"/>
            <a:ext cx="3781696" cy="2986944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A67B6436-8991-499B-94B2-2955DE0A1F95}"/>
              </a:ext>
            </a:extLst>
          </p:cNvPr>
          <p:cNvSpPr/>
          <p:nvPr/>
        </p:nvSpPr>
        <p:spPr>
          <a:xfrm>
            <a:off x="1672389" y="4397555"/>
            <a:ext cx="372979" cy="40304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FA238-1E9F-4603-8BF7-650887ECE6D7}"/>
              </a:ext>
            </a:extLst>
          </p:cNvPr>
          <p:cNvSpPr txBox="1"/>
          <p:nvPr/>
        </p:nvSpPr>
        <p:spPr>
          <a:xfrm>
            <a:off x="877679" y="4940634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Wavelet denoising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AACF03-0B98-489E-A522-2B646F2EA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11" y="780436"/>
            <a:ext cx="3781695" cy="27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8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0CD7-0673-4C52-A3E0-33B0BBC9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Forecast Performance 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3A8F7-8A6B-4686-AD4C-09106E422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061" y="642594"/>
            <a:ext cx="3948747" cy="2823457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B34CF61-0D31-4DBA-802E-A33D5D791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8692294"/>
              </p:ext>
            </p:extLst>
          </p:nvPr>
        </p:nvGraphicFramePr>
        <p:xfrm>
          <a:off x="1165726" y="6858000"/>
          <a:ext cx="8128000" cy="90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D30C5989-80FB-498B-9C4E-35F1D5C67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9735"/>
              </p:ext>
            </p:extLst>
          </p:nvPr>
        </p:nvGraphicFramePr>
        <p:xfrm>
          <a:off x="710382" y="2054323"/>
          <a:ext cx="6749197" cy="3230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04418">
                  <a:extLst>
                    <a:ext uri="{9D8B030D-6E8A-4147-A177-3AD203B41FA5}">
                      <a16:colId xmlns:a16="http://schemas.microsoft.com/office/drawing/2014/main" val="2338644225"/>
                    </a:ext>
                  </a:extLst>
                </a:gridCol>
                <a:gridCol w="3344779">
                  <a:extLst>
                    <a:ext uri="{9D8B030D-6E8A-4147-A177-3AD203B41FA5}">
                      <a16:colId xmlns:a16="http://schemas.microsoft.com/office/drawing/2014/main" val="1010169991"/>
                    </a:ext>
                  </a:extLst>
                </a:gridCol>
              </a:tblGrid>
              <a:tr h="570948">
                <a:tc>
                  <a:txBody>
                    <a:bodyPr/>
                    <a:lstStyle/>
                    <a:p>
                      <a:r>
                        <a:rPr lang="en-US" dirty="0"/>
                        <a:t>Regression: Naive 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Classification: 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29197"/>
                  </a:ext>
                </a:extLst>
              </a:tr>
              <a:tr h="225251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Persistence Forecast: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Daily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Weekly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Weekly One-Year-Ago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Evaluation metric: 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overall RMSE regardless of day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Forward-chaining Cross-validation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Extremely imbalanced: 5%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Accuracy: 0.89589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F1 score: 0.00000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AUROC: 0.49352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AUPRC: 0.10576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2146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AE8868B8-2F6F-4A56-AC38-9FD1457275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7061" y="3550662"/>
            <a:ext cx="3948747" cy="289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C25D-48CB-435C-AF05-C22B1EC4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2782-D4AD-488F-AAB5-E678561A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Calendar Features:</a:t>
            </a:r>
          </a:p>
          <a:p>
            <a:pPr lvl="1" fontAlgn="base"/>
            <a:r>
              <a:rPr lang="en-US" dirty="0"/>
              <a:t>Year, month, day</a:t>
            </a:r>
          </a:p>
          <a:p>
            <a:pPr lvl="1" fontAlgn="base"/>
            <a:r>
              <a:rPr lang="en-US" dirty="0"/>
              <a:t>Weekend or not.</a:t>
            </a:r>
          </a:p>
          <a:p>
            <a:pPr lvl="1" fontAlgn="base"/>
            <a:r>
              <a:rPr lang="en-US" dirty="0"/>
              <a:t>A week from holiday or not.</a:t>
            </a:r>
            <a:endParaRPr lang="en-US" b="1" dirty="0"/>
          </a:p>
          <a:p>
            <a:pPr fontAlgn="base"/>
            <a:r>
              <a:rPr lang="en-US" b="1" dirty="0"/>
              <a:t>Lag Features</a:t>
            </a:r>
          </a:p>
          <a:p>
            <a:pPr lvl="1" fontAlgn="base"/>
            <a:r>
              <a:rPr lang="en-US" b="1" dirty="0"/>
              <a:t>Discount past 1 day/1 week/2 weeks/1 month</a:t>
            </a:r>
          </a:p>
          <a:p>
            <a:pPr fontAlgn="base"/>
            <a:r>
              <a:rPr lang="en-US" b="1" dirty="0"/>
              <a:t>Rolling Window Statistics</a:t>
            </a:r>
          </a:p>
          <a:p>
            <a:pPr lvl="1" fontAlgn="base"/>
            <a:r>
              <a:rPr lang="en-US" b="1" dirty="0"/>
              <a:t>Max, mean, min past 1 day/1 week/2 weeks/1 month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287D7-A910-40A5-AB8C-488FBB3F6F77}"/>
              </a:ext>
            </a:extLst>
          </p:cNvPr>
          <p:cNvSpPr/>
          <p:nvPr/>
        </p:nvSpPr>
        <p:spPr>
          <a:xfrm>
            <a:off x="1175085" y="4908250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Modeling With Selected Features!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8D3655-EE69-42EC-8810-1336FD5BB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214" y="343903"/>
            <a:ext cx="4094243" cy="308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5CACF7-A25B-4220-9B7F-2FDD1EB0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14" y="3429000"/>
            <a:ext cx="4094243" cy="32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2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6B23-D6E5-4AC7-BB09-1B5BC289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A6742-F0B3-4403-A988-4414184C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58382-53B9-4CC8-9D32-D7328473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04" y="2243931"/>
            <a:ext cx="85153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6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134FB-A6BD-46D3-859A-9452C4C3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Forecast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83A29-F281-4401-B54F-57D90073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04" y="2774374"/>
            <a:ext cx="5523396" cy="3387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C6AA54-8540-45CD-B5E2-312E3C0340FC}"/>
              </a:ext>
            </a:extLst>
          </p:cNvPr>
          <p:cNvSpPr txBox="1"/>
          <p:nvPr/>
        </p:nvSpPr>
        <p:spPr>
          <a:xfrm>
            <a:off x="6551194" y="1737336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23% accuracy improvement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C30DC4-3BDC-4A5F-9EB3-C7E746BC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65" y="2358648"/>
            <a:ext cx="5448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2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0FE4-6982-443D-A376-C1406313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285A-A7C2-4FB8-931D-3DA559AF2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9A435-4DA6-44EE-AB1D-6E995612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958181"/>
            <a:ext cx="52959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6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77B54-71A9-4332-A607-E5518B22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fontAlgn="base"/>
            <a:r>
              <a:rPr lang="en-US" sz="3600" dirty="0"/>
              <a:t>The Average Cost of Beauty Maintenance Could Put You Through Harvard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7EAA8FC-DC15-4AD7-81AA-7C21D6E0E3AF}"/>
              </a:ext>
            </a:extLst>
          </p:cNvPr>
          <p:cNvSpPr/>
          <p:nvPr/>
        </p:nvSpPr>
        <p:spPr>
          <a:xfrm>
            <a:off x="844638" y="4776532"/>
            <a:ext cx="3212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What is Savvy Care?</a:t>
            </a:r>
            <a:endParaRPr lang="en-US" sz="2400" b="1" i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732C1-CF13-4926-B300-9414CB76221F}"/>
              </a:ext>
            </a:extLst>
          </p:cNvPr>
          <p:cNvSpPr/>
          <p:nvPr/>
        </p:nvSpPr>
        <p:spPr>
          <a:xfrm>
            <a:off x="1148755" y="5275022"/>
            <a:ext cx="819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Deals &amp; Steals Tool ML models for discount estimation to support cost reduction and purchasing decisions for loyalty skincare customers.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C43C1B-31E0-429A-B379-A7EA75AA098A}"/>
              </a:ext>
            </a:extLst>
          </p:cNvPr>
          <p:cNvSpPr txBox="1"/>
          <p:nvPr/>
        </p:nvSpPr>
        <p:spPr>
          <a:xfrm>
            <a:off x="7127392" y="6281940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www.SavvyCare.com  </a:t>
            </a:r>
            <a:r>
              <a:rPr lang="en-US" dirty="0"/>
              <a:t>(under development)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CED6F99-ABA9-4C93-8A30-DDD7B56C5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516575"/>
              </p:ext>
            </p:extLst>
          </p:nvPr>
        </p:nvGraphicFramePr>
        <p:xfrm>
          <a:off x="704774" y="2119476"/>
          <a:ext cx="3524060" cy="2200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6C8DEC8C-89EB-42EE-8854-9E103197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1565"/>
            <a:ext cx="4717566" cy="24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08BAF9-2DBA-44EF-A3D2-0D1AE1098721}"/>
              </a:ext>
            </a:extLst>
          </p:cNvPr>
          <p:cNvSpPr txBox="1"/>
          <p:nvPr/>
        </p:nvSpPr>
        <p:spPr>
          <a:xfrm>
            <a:off x="643467" y="1602561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Beauty maintenance cost: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10188E-7D8E-44F5-84AE-6054863141F5}"/>
              </a:ext>
            </a:extLst>
          </p:cNvPr>
          <p:cNvSpPr txBox="1"/>
          <p:nvPr/>
        </p:nvSpPr>
        <p:spPr>
          <a:xfrm>
            <a:off x="6100599" y="1670241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shelf life:</a:t>
            </a:r>
          </a:p>
        </p:txBody>
      </p:sp>
    </p:spTree>
    <p:extLst>
      <p:ext uri="{BB962C8B-B14F-4D97-AF65-F5344CB8AC3E}">
        <p14:creationId xmlns:p14="http://schemas.microsoft.com/office/powerpoint/2010/main" val="194651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dataset on Past Skincare Discounts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951265-67C6-4916-BF98-0BB43FE96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506719"/>
              </p:ext>
            </p:extLst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Biggest (Unknown) Beauty Secret, Dealmoon.Com, Revealed To ...">
            <a:extLst>
              <a:ext uri="{FF2B5EF4-FFF2-40B4-BE49-F238E27FC236}">
                <a16:creationId xmlns:a16="http://schemas.microsoft.com/office/drawing/2014/main" id="{488EF795-8962-4EBC-AF8A-3A528BAD2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009775"/>
            <a:ext cx="32099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b crawling by using Selenium + Python 3 - CS Note - Medium">
            <a:extLst>
              <a:ext uri="{FF2B5EF4-FFF2-40B4-BE49-F238E27FC236}">
                <a16:creationId xmlns:a16="http://schemas.microsoft.com/office/drawing/2014/main" id="{B722AE9F-629F-45F1-AF47-B5DE7B87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411673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69F1BE-CBDC-4ABE-8D85-50506835BB37}"/>
              </a:ext>
            </a:extLst>
          </p:cNvPr>
          <p:cNvSpPr txBox="1"/>
          <p:nvPr/>
        </p:nvSpPr>
        <p:spPr>
          <a:xfrm>
            <a:off x="7193281" y="2505670"/>
            <a:ext cx="3679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12 popular skincare brands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Discount info from 2010 –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758B1-9D48-4F9C-A371-898E89C7D85D}"/>
              </a:ext>
            </a:extLst>
          </p:cNvPr>
          <p:cNvSpPr txBox="1"/>
          <p:nvPr/>
        </p:nvSpPr>
        <p:spPr>
          <a:xfrm>
            <a:off x="2934503" y="342900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dealmoon.com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70257D-D7E7-48FC-B7A0-1E5B0B6665DD}"/>
              </a:ext>
            </a:extLst>
          </p:cNvPr>
          <p:cNvSpPr txBox="1"/>
          <p:nvPr/>
        </p:nvSpPr>
        <p:spPr>
          <a:xfrm>
            <a:off x="3094603" y="5532271"/>
            <a:ext cx="271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Scraping: Selenium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0EDACB-9FE5-42BF-AB5C-43893EBB0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3469" y="4133832"/>
            <a:ext cx="5800913" cy="20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6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Raw Data to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951265-67C6-4916-BF98-0BB43FE96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19004"/>
              </p:ext>
            </p:extLst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D91C206-2E2B-4ECC-B5E2-73107FB41110}"/>
              </a:ext>
            </a:extLst>
          </p:cNvPr>
          <p:cNvGrpSpPr/>
          <p:nvPr/>
        </p:nvGrpSpPr>
        <p:grpSpPr>
          <a:xfrm>
            <a:off x="6941272" y="1690688"/>
            <a:ext cx="4870672" cy="4321192"/>
            <a:chOff x="6490781" y="230922"/>
            <a:chExt cx="5416840" cy="6261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52ACF5-44D4-4AC3-948A-9DA9CC74B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0781" y="230922"/>
              <a:ext cx="5367165" cy="45352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709744-ACF6-43D4-BD12-505AEC009F08}"/>
                </a:ext>
              </a:extLst>
            </p:cNvPr>
            <p:cNvSpPr/>
            <p:nvPr/>
          </p:nvSpPr>
          <p:spPr>
            <a:xfrm>
              <a:off x="10402239" y="2703967"/>
              <a:ext cx="688668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08864F-4172-4520-82BB-07338F26F53F}"/>
                </a:ext>
              </a:extLst>
            </p:cNvPr>
            <p:cNvSpPr/>
            <p:nvPr/>
          </p:nvSpPr>
          <p:spPr>
            <a:xfrm>
              <a:off x="10729410" y="4433497"/>
              <a:ext cx="1128536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735913-1A3D-480B-BA34-0147002D1AA4}"/>
                </a:ext>
              </a:extLst>
            </p:cNvPr>
            <p:cNvSpPr/>
            <p:nvPr/>
          </p:nvSpPr>
          <p:spPr>
            <a:xfrm>
              <a:off x="7797027" y="4433497"/>
              <a:ext cx="1757923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125C37-5A9D-40A6-9E5D-52196DE1153C}"/>
                </a:ext>
              </a:extLst>
            </p:cNvPr>
            <p:cNvSpPr/>
            <p:nvPr/>
          </p:nvSpPr>
          <p:spPr>
            <a:xfrm>
              <a:off x="7865538" y="3411438"/>
              <a:ext cx="1118962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F7C9A6-204A-453A-BF2F-8C8904E91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0781" y="4880547"/>
              <a:ext cx="5367165" cy="161232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668749-2BD2-45DD-BB74-06E5A50AED66}"/>
                </a:ext>
              </a:extLst>
            </p:cNvPr>
            <p:cNvSpPr/>
            <p:nvPr/>
          </p:nvSpPr>
          <p:spPr>
            <a:xfrm>
              <a:off x="10779085" y="6200550"/>
              <a:ext cx="1128536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7ABD7E-14FC-4A8E-A637-DE9391FF304E}"/>
                </a:ext>
              </a:extLst>
            </p:cNvPr>
            <p:cNvSpPr/>
            <p:nvPr/>
          </p:nvSpPr>
          <p:spPr>
            <a:xfrm>
              <a:off x="7846702" y="6200550"/>
              <a:ext cx="1757923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68B9EA-D4DB-418B-B05D-ECC51D339AD5}"/>
                </a:ext>
              </a:extLst>
            </p:cNvPr>
            <p:cNvSpPr/>
            <p:nvPr/>
          </p:nvSpPr>
          <p:spPr>
            <a:xfrm>
              <a:off x="7915213" y="5178491"/>
              <a:ext cx="1118962" cy="2241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9C1D910-14EE-4960-B5E9-EA75DB864237}"/>
              </a:ext>
            </a:extLst>
          </p:cNvPr>
          <p:cNvSpPr txBox="1"/>
          <p:nvPr/>
        </p:nvSpPr>
        <p:spPr>
          <a:xfrm>
            <a:off x="2815392" y="1955538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Gift with purchase (GWP)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 off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D37AC9-FD42-47F2-828D-B90BCD867265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 flipV="1">
            <a:off x="5904699" y="2417203"/>
            <a:ext cx="2272716" cy="15455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AB1FF9-6473-4E29-94C0-7A124167BD4C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953642" y="2792255"/>
            <a:ext cx="4268440" cy="23899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D9964-3253-45F7-85D9-F682AFD08D63}"/>
              </a:ext>
            </a:extLst>
          </p:cNvPr>
          <p:cNvGrpSpPr/>
          <p:nvPr/>
        </p:nvGrpSpPr>
        <p:grpSpPr>
          <a:xfrm>
            <a:off x="2727025" y="3462233"/>
            <a:ext cx="4143830" cy="2990030"/>
            <a:chOff x="732926" y="1587166"/>
            <a:chExt cx="4526380" cy="3437387"/>
          </a:xfrm>
        </p:grpSpPr>
        <p:pic>
          <p:nvPicPr>
            <p:cNvPr id="21" name="Graphic 20" descr="Thought">
              <a:extLst>
                <a:ext uri="{FF2B5EF4-FFF2-40B4-BE49-F238E27FC236}">
                  <a16:creationId xmlns:a16="http://schemas.microsoft.com/office/drawing/2014/main" id="{7AAA9F6B-C7FF-46BC-A8D3-752649AD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2926" y="1587166"/>
              <a:ext cx="2394284" cy="2394284"/>
            </a:xfrm>
            <a:prstGeom prst="rect">
              <a:avLst/>
            </a:prstGeom>
          </p:spPr>
        </p:pic>
        <p:pic>
          <p:nvPicPr>
            <p:cNvPr id="22" name="Graphic 21" descr="Thought">
              <a:extLst>
                <a:ext uri="{FF2B5EF4-FFF2-40B4-BE49-F238E27FC236}">
                  <a16:creationId xmlns:a16="http://schemas.microsoft.com/office/drawing/2014/main" id="{D4BAEC36-5455-4B2C-BD07-EC93237E9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5548" y="2953117"/>
              <a:ext cx="2071436" cy="207143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907B21-A1D7-4D5F-B414-CA5A6EF4F2BA}"/>
                </a:ext>
              </a:extLst>
            </p:cNvPr>
            <p:cNvSpPr txBox="1"/>
            <p:nvPr/>
          </p:nvSpPr>
          <p:spPr>
            <a:xfrm>
              <a:off x="1065118" y="1863367"/>
              <a:ext cx="1596415" cy="743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Discount</a:t>
              </a:r>
            </a:p>
            <a:p>
              <a:r>
                <a:rPr lang="en-US" dirty="0"/>
                <a:t>next week?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A4E2C5-556A-413D-BFEB-50513DEA5BA5}"/>
                </a:ext>
              </a:extLst>
            </p:cNvPr>
            <p:cNvSpPr txBox="1"/>
            <p:nvPr/>
          </p:nvSpPr>
          <p:spPr>
            <a:xfrm>
              <a:off x="3921500" y="3429000"/>
              <a:ext cx="1337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Gift?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30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Raw Data to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951265-67C6-4916-BF98-0BB43FE96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98290"/>
              </p:ext>
            </p:extLst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A0AADDE0-01C6-4473-911F-E7CDF8BBC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2308632"/>
              </p:ext>
            </p:extLst>
          </p:nvPr>
        </p:nvGraphicFramePr>
        <p:xfrm>
          <a:off x="2815392" y="2247023"/>
          <a:ext cx="8915397" cy="3431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64624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Future % OFF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951265-67C6-4916-BF98-0BB43FE96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034236"/>
              </p:ext>
            </p:extLst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37" name="Table 1037">
            <a:extLst>
              <a:ext uri="{FF2B5EF4-FFF2-40B4-BE49-F238E27FC236}">
                <a16:creationId xmlns:a16="http://schemas.microsoft.com/office/drawing/2014/main" id="{A3AC59A1-564B-4087-9034-CF693BC5A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9204"/>
              </p:ext>
            </p:extLst>
          </p:nvPr>
        </p:nvGraphicFramePr>
        <p:xfrm>
          <a:off x="2421565" y="5713150"/>
          <a:ext cx="601579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01557">
                  <a:extLst>
                    <a:ext uri="{9D8B030D-6E8A-4147-A177-3AD203B41FA5}">
                      <a16:colId xmlns:a16="http://schemas.microsoft.com/office/drawing/2014/main" val="1662247760"/>
                    </a:ext>
                  </a:extLst>
                </a:gridCol>
                <a:gridCol w="2001557">
                  <a:extLst>
                    <a:ext uri="{9D8B030D-6E8A-4147-A177-3AD203B41FA5}">
                      <a16:colId xmlns:a16="http://schemas.microsoft.com/office/drawing/2014/main" val="1243032590"/>
                    </a:ext>
                  </a:extLst>
                </a:gridCol>
                <a:gridCol w="2012676">
                  <a:extLst>
                    <a:ext uri="{9D8B030D-6E8A-4147-A177-3AD203B41FA5}">
                      <a16:colId xmlns:a16="http://schemas.microsoft.com/office/drawing/2014/main" val="1359418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Naïve 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MLPRegressor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7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29171"/>
                  </a:ext>
                </a:extLst>
              </a:tr>
            </a:tbl>
          </a:graphicData>
        </a:graphic>
      </p:graphicFrame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9008F6A6-C5EB-4069-99DC-BFF50E9D1EAC}"/>
              </a:ext>
            </a:extLst>
          </p:cNvPr>
          <p:cNvCxnSpPr>
            <a:cxnSpLocks/>
          </p:cNvCxnSpPr>
          <p:nvPr/>
        </p:nvCxnSpPr>
        <p:spPr>
          <a:xfrm flipV="1">
            <a:off x="8761707" y="5713150"/>
            <a:ext cx="0" cy="7416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12C2B51-0FEB-425E-B662-3923E34FAE27}"/>
              </a:ext>
            </a:extLst>
          </p:cNvPr>
          <p:cNvSpPr txBox="1"/>
          <p:nvPr/>
        </p:nvSpPr>
        <p:spPr>
          <a:xfrm>
            <a:off x="8846933" y="59587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 improvement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3EF4FF9-CBE0-47D9-B569-1C6FE4B95E4F}"/>
              </a:ext>
            </a:extLst>
          </p:cNvPr>
          <p:cNvSpPr/>
          <p:nvPr/>
        </p:nvSpPr>
        <p:spPr>
          <a:xfrm>
            <a:off x="2421568" y="2001438"/>
            <a:ext cx="5387716" cy="289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2A2EBC-88CE-4B32-9F22-01399FC2367F}"/>
              </a:ext>
            </a:extLst>
          </p:cNvPr>
          <p:cNvSpPr txBox="1"/>
          <p:nvPr/>
        </p:nvSpPr>
        <p:spPr>
          <a:xfrm>
            <a:off x="2207150" y="1592761"/>
            <a:ext cx="77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A55B2E-B34B-4401-BCFF-5D59CF02E2C2}"/>
              </a:ext>
            </a:extLst>
          </p:cNvPr>
          <p:cNvSpPr txBox="1"/>
          <p:nvPr/>
        </p:nvSpPr>
        <p:spPr>
          <a:xfrm>
            <a:off x="7375284" y="1655338"/>
            <a:ext cx="86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032" name="Arrow: Down 1031">
            <a:extLst>
              <a:ext uri="{FF2B5EF4-FFF2-40B4-BE49-F238E27FC236}">
                <a16:creationId xmlns:a16="http://schemas.microsoft.com/office/drawing/2014/main" id="{95DF8535-228D-4B6D-885E-D48B1D67A2D9}"/>
              </a:ext>
            </a:extLst>
          </p:cNvPr>
          <p:cNvSpPr/>
          <p:nvPr/>
        </p:nvSpPr>
        <p:spPr>
          <a:xfrm>
            <a:off x="4943604" y="2307413"/>
            <a:ext cx="343643" cy="239998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366CE42-248A-4DAB-BF16-A1F7A3A3EEAE}"/>
              </a:ext>
            </a:extLst>
          </p:cNvPr>
          <p:cNvSpPr/>
          <p:nvPr/>
        </p:nvSpPr>
        <p:spPr>
          <a:xfrm>
            <a:off x="2421566" y="2589905"/>
            <a:ext cx="5387716" cy="289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4F4153D-C3E1-41E8-B4F2-4E049CAC97F2}"/>
              </a:ext>
            </a:extLst>
          </p:cNvPr>
          <p:cNvSpPr/>
          <p:nvPr/>
        </p:nvSpPr>
        <p:spPr>
          <a:xfrm>
            <a:off x="4943604" y="2902251"/>
            <a:ext cx="343643" cy="239998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A3CCF59-0F5A-47A2-B374-0CE3A9E0E0C2}"/>
              </a:ext>
            </a:extLst>
          </p:cNvPr>
          <p:cNvSpPr/>
          <p:nvPr/>
        </p:nvSpPr>
        <p:spPr>
          <a:xfrm>
            <a:off x="2421566" y="3184743"/>
            <a:ext cx="5387716" cy="289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523BC1-5E98-4C46-8C42-C4107C923734}"/>
              </a:ext>
            </a:extLst>
          </p:cNvPr>
          <p:cNvSpPr/>
          <p:nvPr/>
        </p:nvSpPr>
        <p:spPr>
          <a:xfrm>
            <a:off x="2421566" y="2589905"/>
            <a:ext cx="693109" cy="288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685E9DE-0BB2-4065-92D4-04BB568A758B}"/>
              </a:ext>
            </a:extLst>
          </p:cNvPr>
          <p:cNvSpPr/>
          <p:nvPr/>
        </p:nvSpPr>
        <p:spPr>
          <a:xfrm>
            <a:off x="3114675" y="2589905"/>
            <a:ext cx="346554" cy="2888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E12EBD6-8A50-4237-91C2-856D7B6C0A26}"/>
              </a:ext>
            </a:extLst>
          </p:cNvPr>
          <p:cNvSpPr/>
          <p:nvPr/>
        </p:nvSpPr>
        <p:spPr>
          <a:xfrm>
            <a:off x="2421564" y="3177288"/>
            <a:ext cx="1039665" cy="288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9FEDED-90A2-4966-845E-A6B5D1AD8FF7}"/>
              </a:ext>
            </a:extLst>
          </p:cNvPr>
          <p:cNvSpPr/>
          <p:nvPr/>
        </p:nvSpPr>
        <p:spPr>
          <a:xfrm>
            <a:off x="3461229" y="3177288"/>
            <a:ext cx="298287" cy="2888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682BE406-14B1-4DE4-AF5F-02CB9CA3B49F}"/>
              </a:ext>
            </a:extLst>
          </p:cNvPr>
          <p:cNvSpPr/>
          <p:nvPr/>
        </p:nvSpPr>
        <p:spPr>
          <a:xfrm>
            <a:off x="4943604" y="3514149"/>
            <a:ext cx="343643" cy="239998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AA802BD-D542-4D51-A240-CFB94D5994A3}"/>
              </a:ext>
            </a:extLst>
          </p:cNvPr>
          <p:cNvSpPr/>
          <p:nvPr/>
        </p:nvSpPr>
        <p:spPr>
          <a:xfrm>
            <a:off x="2421566" y="3796641"/>
            <a:ext cx="5387716" cy="289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5D71A86-C134-4BF5-8B18-025D7F8C6A32}"/>
              </a:ext>
            </a:extLst>
          </p:cNvPr>
          <p:cNvSpPr/>
          <p:nvPr/>
        </p:nvSpPr>
        <p:spPr>
          <a:xfrm>
            <a:off x="2415872" y="3804589"/>
            <a:ext cx="1391912" cy="288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AE83775-FDDB-469C-8BC3-F382CDAE56D8}"/>
              </a:ext>
            </a:extLst>
          </p:cNvPr>
          <p:cNvSpPr/>
          <p:nvPr/>
        </p:nvSpPr>
        <p:spPr>
          <a:xfrm>
            <a:off x="3807783" y="3804589"/>
            <a:ext cx="298287" cy="2888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797A1BCA-CD96-4EF9-B8BC-A129FFDCB67A}"/>
              </a:ext>
            </a:extLst>
          </p:cNvPr>
          <p:cNvSpPr/>
          <p:nvPr/>
        </p:nvSpPr>
        <p:spPr>
          <a:xfrm>
            <a:off x="4969196" y="4113091"/>
            <a:ext cx="343643" cy="239998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3E53FE9-4F1C-4E9B-9BC5-9A8C2B97BF8E}"/>
              </a:ext>
            </a:extLst>
          </p:cNvPr>
          <p:cNvSpPr/>
          <p:nvPr/>
        </p:nvSpPr>
        <p:spPr>
          <a:xfrm>
            <a:off x="2421565" y="4924215"/>
            <a:ext cx="5387716" cy="289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A7AD8CB-A445-444A-8DDE-F0C447D197A8}"/>
              </a:ext>
            </a:extLst>
          </p:cNvPr>
          <p:cNvSpPr/>
          <p:nvPr/>
        </p:nvSpPr>
        <p:spPr>
          <a:xfrm>
            <a:off x="2415869" y="4924215"/>
            <a:ext cx="5100821" cy="288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DF6CDD5-C396-4C48-B7DE-C216136C1999}"/>
              </a:ext>
            </a:extLst>
          </p:cNvPr>
          <p:cNvSpPr/>
          <p:nvPr/>
        </p:nvSpPr>
        <p:spPr>
          <a:xfrm>
            <a:off x="7516690" y="4924215"/>
            <a:ext cx="298287" cy="2888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8D238-2032-46CC-BF6E-B3332E93F73E}"/>
              </a:ext>
            </a:extLst>
          </p:cNvPr>
          <p:cNvSpPr txBox="1"/>
          <p:nvPr/>
        </p:nvSpPr>
        <p:spPr>
          <a:xfrm rot="5400000">
            <a:off x="5006377" y="4335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5B224326-D780-43DF-993A-D3EC2C624C08}"/>
              </a:ext>
            </a:extLst>
          </p:cNvPr>
          <p:cNvSpPr/>
          <p:nvPr/>
        </p:nvSpPr>
        <p:spPr>
          <a:xfrm>
            <a:off x="4980678" y="4652810"/>
            <a:ext cx="343643" cy="239998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E2324FC-9B08-499F-BE14-F61E013A966F}"/>
              </a:ext>
            </a:extLst>
          </p:cNvPr>
          <p:cNvSpPr/>
          <p:nvPr/>
        </p:nvSpPr>
        <p:spPr>
          <a:xfrm>
            <a:off x="9847139" y="1967060"/>
            <a:ext cx="1465939" cy="288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C78E6-63A6-4ED8-A1CD-0D36E5580C91}"/>
              </a:ext>
            </a:extLst>
          </p:cNvPr>
          <p:cNvSpPr txBox="1"/>
          <p:nvPr/>
        </p:nvSpPr>
        <p:spPr>
          <a:xfrm>
            <a:off x="8937543" y="1967060"/>
            <a:ext cx="873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Training: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9FD9FF8-D66A-4EBC-81EB-84D5918FC96D}"/>
              </a:ext>
            </a:extLst>
          </p:cNvPr>
          <p:cNvSpPr/>
          <p:nvPr/>
        </p:nvSpPr>
        <p:spPr>
          <a:xfrm>
            <a:off x="9847139" y="2445473"/>
            <a:ext cx="1465934" cy="2888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month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D61662-EBED-4AD2-9744-437E1863203B}"/>
              </a:ext>
            </a:extLst>
          </p:cNvPr>
          <p:cNvSpPr txBox="1"/>
          <p:nvPr/>
        </p:nvSpPr>
        <p:spPr>
          <a:xfrm>
            <a:off x="8937543" y="2445473"/>
            <a:ext cx="801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Testing: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EDED26-DFC6-424F-811F-C46BA0233F0A}"/>
              </a:ext>
            </a:extLst>
          </p:cNvPr>
          <p:cNvCxnSpPr>
            <a:cxnSpLocks/>
          </p:cNvCxnSpPr>
          <p:nvPr/>
        </p:nvCxnSpPr>
        <p:spPr>
          <a:xfrm>
            <a:off x="7809284" y="2753250"/>
            <a:ext cx="2001960" cy="914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277EA7-5B60-4960-BC66-6BBFB8D9994B}"/>
              </a:ext>
            </a:extLst>
          </p:cNvPr>
          <p:cNvCxnSpPr>
            <a:cxnSpLocks/>
          </p:cNvCxnSpPr>
          <p:nvPr/>
        </p:nvCxnSpPr>
        <p:spPr>
          <a:xfrm>
            <a:off x="7809284" y="3314883"/>
            <a:ext cx="2001960" cy="352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00679F7-28B7-4C6C-8944-EE923BA155FE}"/>
              </a:ext>
            </a:extLst>
          </p:cNvPr>
          <p:cNvCxnSpPr>
            <a:cxnSpLocks/>
          </p:cNvCxnSpPr>
          <p:nvPr/>
        </p:nvCxnSpPr>
        <p:spPr>
          <a:xfrm flipV="1">
            <a:off x="7809280" y="3667869"/>
            <a:ext cx="2001964" cy="2927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2A9B0B-BF74-41E1-B3CB-1F37EB1AE0E1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7814977" y="3667871"/>
            <a:ext cx="1996267" cy="1400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679835C-7187-40B9-BAE1-29D26A17E0B8}"/>
              </a:ext>
            </a:extLst>
          </p:cNvPr>
          <p:cNvSpPr txBox="1"/>
          <p:nvPr/>
        </p:nvSpPr>
        <p:spPr>
          <a:xfrm>
            <a:off x="9847139" y="3263027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Performance:</a:t>
            </a:r>
          </a:p>
          <a:p>
            <a:r>
              <a:rPr lang="en-US" sz="1400" dirty="0"/>
              <a:t>Average RMSE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8A4A4C63-9E19-4B8A-82E5-627533088D72}"/>
              </a:ext>
            </a:extLst>
          </p:cNvPr>
          <p:cNvSpPr/>
          <p:nvPr/>
        </p:nvSpPr>
        <p:spPr>
          <a:xfrm>
            <a:off x="7747920" y="2568749"/>
            <a:ext cx="625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RMSE1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2DF273-F6F4-4516-9B80-1B2A11AF2554}"/>
              </a:ext>
            </a:extLst>
          </p:cNvPr>
          <p:cNvSpPr/>
          <p:nvPr/>
        </p:nvSpPr>
        <p:spPr>
          <a:xfrm>
            <a:off x="7751150" y="3108809"/>
            <a:ext cx="625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RMSE2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0EC2622-2D64-43E5-BBF1-5277906E50A4}"/>
              </a:ext>
            </a:extLst>
          </p:cNvPr>
          <p:cNvSpPr/>
          <p:nvPr/>
        </p:nvSpPr>
        <p:spPr>
          <a:xfrm>
            <a:off x="7757152" y="4019192"/>
            <a:ext cx="625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RMSE3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E72B13-F28E-483E-B7AB-3BC3CB3F2F2B}"/>
              </a:ext>
            </a:extLst>
          </p:cNvPr>
          <p:cNvSpPr/>
          <p:nvPr/>
        </p:nvSpPr>
        <p:spPr>
          <a:xfrm>
            <a:off x="7808403" y="5030965"/>
            <a:ext cx="625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RMSEn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02286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If GWP</a:t>
            </a:r>
          </a:p>
        </p:txBody>
      </p:sp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FD487247-B0A6-481C-868D-EE2E86514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576599"/>
              </p:ext>
            </p:extLst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59B984-DAD3-4BB9-BDE2-68090CEF5C38}"/>
              </a:ext>
            </a:extLst>
          </p:cNvPr>
          <p:cNvSpPr txBox="1"/>
          <p:nvPr/>
        </p:nvSpPr>
        <p:spPr>
          <a:xfrm>
            <a:off x="3019927" y="1786941"/>
            <a:ext cx="696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Challenge</a:t>
            </a:r>
            <a:r>
              <a:rPr lang="en-US" dirty="0"/>
              <a:t>: extremely imbalanced, 5% occurrence of True GWP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D6E50-9083-49F9-83FB-8297FE5EA217}"/>
              </a:ext>
            </a:extLst>
          </p:cNvPr>
          <p:cNvSpPr/>
          <p:nvPr/>
        </p:nvSpPr>
        <p:spPr>
          <a:xfrm>
            <a:off x="8497054" y="3394580"/>
            <a:ext cx="36107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Stratification with k-fold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Resampling to get more balanced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Baseline: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SVM</a:t>
            </a:r>
            <a:r>
              <a:rPr lang="en-US" dirty="0"/>
              <a:t> improves area under ROC curve 38%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2947D5D5-AA59-45A4-8111-C26DF501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609830"/>
              </p:ext>
            </p:extLst>
          </p:nvPr>
        </p:nvGraphicFramePr>
        <p:xfrm>
          <a:off x="838200" y="7129798"/>
          <a:ext cx="3251200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5241240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08081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GWP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67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5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12216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68CEEC-E0B4-4C87-8C58-48A7C3DDC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2079" y="2366839"/>
            <a:ext cx="55149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0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C987-BEC1-4864-86A1-21A55C2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secrete of skincare discount!</a:t>
            </a:r>
          </a:p>
        </p:txBody>
      </p:sp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FD487247-B0A6-481C-868D-EE2E86514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3333263"/>
              </p:ext>
            </p:extLst>
          </p:nvPr>
        </p:nvGraphicFramePr>
        <p:xfrm>
          <a:off x="84222" y="1786941"/>
          <a:ext cx="2731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E6023CD-4837-45BD-939C-C259C81B2F75}"/>
              </a:ext>
            </a:extLst>
          </p:cNvPr>
          <p:cNvSpPr txBox="1"/>
          <p:nvPr/>
        </p:nvSpPr>
        <p:spPr>
          <a:xfrm>
            <a:off x="2459709" y="1926641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The benefits of using Savvy Care: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5E3988B-1D77-45F2-A042-4D16EDEC3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798290"/>
              </p:ext>
            </p:extLst>
          </p:nvPr>
        </p:nvGraphicFramePr>
        <p:xfrm>
          <a:off x="2628334" y="2414463"/>
          <a:ext cx="4191566" cy="3723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FC5BDA9-5FF3-4ED3-940A-9A980B4B53D5}"/>
              </a:ext>
            </a:extLst>
          </p:cNvPr>
          <p:cNvSpPr txBox="1"/>
          <p:nvPr/>
        </p:nvSpPr>
        <p:spPr>
          <a:xfrm>
            <a:off x="7708333" y="188848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Fun facts: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54BC836-6306-4E40-AF87-43C9143D0D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399313"/>
              </p:ext>
            </p:extLst>
          </p:nvPr>
        </p:nvGraphicFramePr>
        <p:xfrm>
          <a:off x="7708333" y="2414462"/>
          <a:ext cx="4191565" cy="3723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38156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F748A-D993-41EC-BC29-663449CE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91" y="4216400"/>
            <a:ext cx="2447925" cy="2276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2DE09-7CAC-4108-8984-DF9CD0DB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Me: Jin Yan</a:t>
            </a:r>
          </a:p>
        </p:txBody>
      </p:sp>
      <p:pic>
        <p:nvPicPr>
          <p:cNvPr id="9" name="Content Placeholder 8" descr="A person in a blue shirt&#10;&#10;Description automatically generated">
            <a:extLst>
              <a:ext uri="{FF2B5EF4-FFF2-40B4-BE49-F238E27FC236}">
                <a16:creationId xmlns:a16="http://schemas.microsoft.com/office/drawing/2014/main" id="{C8BDBD9C-C3EE-4F0D-A224-52713F083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5" y="2524719"/>
            <a:ext cx="2937740" cy="391801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2147C86-F810-4374-9AD0-AC842E7B89B2}"/>
              </a:ext>
            </a:extLst>
          </p:cNvPr>
          <p:cNvGrpSpPr/>
          <p:nvPr/>
        </p:nvGrpSpPr>
        <p:grpSpPr>
          <a:xfrm>
            <a:off x="838200" y="1625245"/>
            <a:ext cx="2729670" cy="533495"/>
            <a:chOff x="6849978" y="5743221"/>
            <a:chExt cx="4482800" cy="1006211"/>
          </a:xfrm>
        </p:grpSpPr>
        <p:pic>
          <p:nvPicPr>
            <p:cNvPr id="1026" name="Picture 2" descr="Linkedin - Free social media icons">
              <a:extLst>
                <a:ext uri="{FF2B5EF4-FFF2-40B4-BE49-F238E27FC236}">
                  <a16:creationId xmlns:a16="http://schemas.microsoft.com/office/drawing/2014/main" id="{9EC9B774-3E7A-483E-82E9-DB2A99159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978" y="5757308"/>
              <a:ext cx="461962" cy="46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mail - Free logo icons">
              <a:extLst>
                <a:ext uri="{FF2B5EF4-FFF2-40B4-BE49-F238E27FC236}">
                  <a16:creationId xmlns:a16="http://schemas.microsoft.com/office/drawing/2014/main" id="{1759EEAD-1446-44CA-9221-87A8FA605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978" y="6243700"/>
              <a:ext cx="505732" cy="505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56845E-CD77-4F2B-9632-D80552D5232D}"/>
                </a:ext>
              </a:extLst>
            </p:cNvPr>
            <p:cNvSpPr txBox="1"/>
            <p:nvPr/>
          </p:nvSpPr>
          <p:spPr>
            <a:xfrm>
              <a:off x="7556623" y="5743221"/>
              <a:ext cx="3776155" cy="40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7"/>
                </a:rPr>
                <a:t>https://www.linkedin.com/in/jyan83/</a:t>
              </a: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F0D450-DBC9-4020-8132-0B18AB325313}"/>
                </a:ext>
              </a:extLst>
            </p:cNvPr>
            <p:cNvSpPr txBox="1"/>
            <p:nvPr/>
          </p:nvSpPr>
          <p:spPr>
            <a:xfrm>
              <a:off x="7591167" y="6311900"/>
              <a:ext cx="2446273" cy="40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yankaron@gmail.com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BCF8F-2CBB-4F0E-B623-F6509BA47D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62"/>
          <a:stretch/>
        </p:blipFill>
        <p:spPr>
          <a:xfrm>
            <a:off x="8526220" y="2539531"/>
            <a:ext cx="3012063" cy="3953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9C27B0-7317-48C5-AC25-F9ABA952D0D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256"/>
          <a:stretch/>
        </p:blipFill>
        <p:spPr>
          <a:xfrm>
            <a:off x="4147404" y="2539531"/>
            <a:ext cx="2181208" cy="2784497"/>
          </a:xfrm>
          <a:prstGeom prst="rect">
            <a:avLst/>
          </a:prstGeom>
        </p:spPr>
      </p:pic>
      <p:pic>
        <p:nvPicPr>
          <p:cNvPr id="1042" name="Picture 18" descr="Iowa State University Athletics - Official Athletics Website">
            <a:extLst>
              <a:ext uri="{FF2B5EF4-FFF2-40B4-BE49-F238E27FC236}">
                <a16:creationId xmlns:a16="http://schemas.microsoft.com/office/drawing/2014/main" id="{19CCF460-618E-41EC-941D-7B95B9A3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05" y="754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E77A48-9A9D-4413-92C7-B7149CAA0D91}"/>
              </a:ext>
            </a:extLst>
          </p:cNvPr>
          <p:cNvSpPr txBox="1"/>
          <p:nvPr/>
        </p:nvSpPr>
        <p:spPr>
          <a:xfrm>
            <a:off x="5535791" y="185807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PhD in Civil Engineering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CE07C-F7DB-4E0A-A516-144226BDE2DA}"/>
              </a:ext>
            </a:extLst>
          </p:cNvPr>
          <p:cNvSpPr txBox="1"/>
          <p:nvPr/>
        </p:nvSpPr>
        <p:spPr>
          <a:xfrm>
            <a:off x="8394932" y="1757228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Masters in Computer Science</a:t>
            </a:r>
          </a:p>
          <a:p>
            <a:r>
              <a:rPr lang="en-US" dirty="0"/>
              <a:t>&amp; Civil Engineering	</a:t>
            </a:r>
          </a:p>
        </p:txBody>
      </p:sp>
      <p:pic>
        <p:nvPicPr>
          <p:cNvPr id="5122" name="Picture 2" descr="Four Finalists Chosen in Georgia Tech Library Dean Search | LJ ...">
            <a:extLst>
              <a:ext uri="{FF2B5EF4-FFF2-40B4-BE49-F238E27FC236}">
                <a16:creationId xmlns:a16="http://schemas.microsoft.com/office/drawing/2014/main" id="{D9D66B35-28D4-4B00-8675-15379B48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5" y="261825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8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761</Words>
  <Application>Microsoft Office PowerPoint</Application>
  <PresentationFormat>Widescreen</PresentationFormat>
  <Paragraphs>219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Savvy Care Skincare Refill Management Tool</vt:lpstr>
      <vt:lpstr>The Average Cost of Beauty Maintenance Could Put You Through Harvard</vt:lpstr>
      <vt:lpstr>Rich dataset on Past Skincare Discounts</vt:lpstr>
      <vt:lpstr>From Raw Data to Prediction</vt:lpstr>
      <vt:lpstr>From Raw Data to Prediction</vt:lpstr>
      <vt:lpstr>Predicting the Future % OFF</vt:lpstr>
      <vt:lpstr>Predicting If GWP</vt:lpstr>
      <vt:lpstr>The secrete of skincare discount!</vt:lpstr>
      <vt:lpstr>About Me: Jin Yan</vt:lpstr>
      <vt:lpstr>PowerPoint Presentation</vt:lpstr>
      <vt:lpstr>Problem framing</vt:lpstr>
      <vt:lpstr>PowerPoint Presentation</vt:lpstr>
      <vt:lpstr>Preliminary Exploratory Analysis</vt:lpstr>
      <vt:lpstr>Forecast Performance Baseline</vt:lpstr>
      <vt:lpstr>Feature Engineering</vt:lpstr>
      <vt:lpstr>PowerPoint Presentation</vt:lpstr>
      <vt:lpstr>Regression Forecast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Savvy Care</dc:title>
  <dc:creator>Yan, Jin [CCE E]</dc:creator>
  <cp:lastModifiedBy>Yan, Jin [CCE E]</cp:lastModifiedBy>
  <cp:revision>42</cp:revision>
  <dcterms:created xsi:type="dcterms:W3CDTF">2020-06-15T18:57:42Z</dcterms:created>
  <dcterms:modified xsi:type="dcterms:W3CDTF">2020-06-19T17:54:45Z</dcterms:modified>
</cp:coreProperties>
</file>